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52" r:id="rId1"/>
  </p:sldMasterIdLst>
  <p:handoutMasterIdLst>
    <p:handoutMasterId r:id="rId15"/>
  </p:handoutMasterIdLst>
  <p:sldIdLst>
    <p:sldId id="256" r:id="rId2"/>
    <p:sldId id="273" r:id="rId3"/>
    <p:sldId id="274" r:id="rId4"/>
    <p:sldId id="261" r:id="rId5"/>
    <p:sldId id="268" r:id="rId6"/>
    <p:sldId id="275" r:id="rId7"/>
    <p:sldId id="271" r:id="rId8"/>
    <p:sldId id="264" r:id="rId9"/>
    <p:sldId id="272" r:id="rId10"/>
    <p:sldId id="263" r:id="rId11"/>
    <p:sldId id="267" r:id="rId12"/>
    <p:sldId id="260" r:id="rId13"/>
    <p:sldId id="266" r:id="rId14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ъл сти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>
        <p:scale>
          <a:sx n="77" d="100"/>
          <a:sy n="77" d="100"/>
        </p:scale>
        <p:origin x="-175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854B-AFA2-4888-9633-E578A3F673E0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1C1CC2C6-66F9-4B57-B7B9-D461A7BABFC2}">
      <dgm:prSet phldrT="[Текст]" custT="1"/>
      <dgm:spPr/>
      <dgm:t>
        <a:bodyPr/>
        <a:lstStyle/>
        <a:p>
          <a:r>
            <a:rPr lang="bg-BG" sz="2000" b="1" dirty="0" smtClean="0"/>
            <a:t>ФУНКЦИОНАЛНОСТИ</a:t>
          </a:r>
          <a:endParaRPr lang="bg-BG" sz="2000" b="1" dirty="0"/>
        </a:p>
      </dgm:t>
    </dgm:pt>
    <dgm:pt modelId="{45947ABA-866A-4A56-B818-C936491C1656}" type="sibTrans" cxnId="{9FAF699B-BB51-42BA-818D-C39691547D22}">
      <dgm:prSet/>
      <dgm:spPr/>
      <dgm:t>
        <a:bodyPr/>
        <a:lstStyle/>
        <a:p>
          <a:endParaRPr lang="bg-BG"/>
        </a:p>
      </dgm:t>
    </dgm:pt>
    <dgm:pt modelId="{048A69EA-C4F0-4AD7-A470-E66F36AFFB4D}" type="parTrans" cxnId="{9FAF699B-BB51-42BA-818D-C39691547D22}">
      <dgm:prSet/>
      <dgm:spPr/>
      <dgm:t>
        <a:bodyPr/>
        <a:lstStyle/>
        <a:p>
          <a:endParaRPr lang="bg-BG"/>
        </a:p>
      </dgm:t>
    </dgm:pt>
    <dgm:pt modelId="{80C1F908-968F-4D01-86C1-6A337D747B6C}">
      <dgm:prSet phldrT="[Текст]" custT="1"/>
      <dgm:spPr/>
      <dgm:t>
        <a:bodyPr/>
        <a:lstStyle/>
        <a:p>
          <a:r>
            <a:rPr lang="bg-BG" sz="1800" noProof="0" dirty="0" smtClean="0"/>
            <a:t>Търсене на забележителности по различни критерии</a:t>
          </a:r>
          <a:endParaRPr lang="bg-BG" sz="1800" noProof="0" dirty="0"/>
        </a:p>
      </dgm:t>
    </dgm:pt>
    <dgm:pt modelId="{F3AD4BD2-B284-4FCF-8BAF-5597B8115554}" type="parTrans" cxnId="{AB5DC48A-1BD3-4566-897F-824CBCCF2574}">
      <dgm:prSet/>
      <dgm:spPr/>
      <dgm:t>
        <a:bodyPr/>
        <a:lstStyle/>
        <a:p>
          <a:endParaRPr lang="bg-BG"/>
        </a:p>
      </dgm:t>
    </dgm:pt>
    <dgm:pt modelId="{DC3874CB-EB86-4FE8-96F0-F43B43F0012B}" type="sibTrans" cxnId="{AB5DC48A-1BD3-4566-897F-824CBCCF2574}">
      <dgm:prSet/>
      <dgm:spPr/>
      <dgm:t>
        <a:bodyPr/>
        <a:lstStyle/>
        <a:p>
          <a:endParaRPr lang="bg-BG"/>
        </a:p>
      </dgm:t>
    </dgm:pt>
    <dgm:pt modelId="{E1569FDD-4FCD-43FD-967A-F9BE00DC3041}">
      <dgm:prSet custT="1"/>
      <dgm:spPr/>
      <dgm:t>
        <a:bodyPr/>
        <a:lstStyle/>
        <a:p>
          <a:r>
            <a:rPr lang="bg-BG" sz="1800" noProof="0" dirty="0" smtClean="0"/>
            <a:t>Статистически данни – брой обекти, преглеждания, посещения, отзиви </a:t>
          </a:r>
          <a:endParaRPr lang="bg-BG" sz="1800" noProof="0" dirty="0"/>
        </a:p>
      </dgm:t>
    </dgm:pt>
    <dgm:pt modelId="{2968FD71-BBA4-46E8-B2F7-82C6C934C7BB}" type="parTrans" cxnId="{FD916BF4-B151-4584-AC17-116BE12C2D5E}">
      <dgm:prSet/>
      <dgm:spPr/>
      <dgm:t>
        <a:bodyPr/>
        <a:lstStyle/>
        <a:p>
          <a:endParaRPr lang="bg-BG"/>
        </a:p>
      </dgm:t>
    </dgm:pt>
    <dgm:pt modelId="{D4E3F33E-9694-4192-A6A1-755B7AC7D1FB}" type="sibTrans" cxnId="{FD916BF4-B151-4584-AC17-116BE12C2D5E}">
      <dgm:prSet/>
      <dgm:spPr/>
      <dgm:t>
        <a:bodyPr/>
        <a:lstStyle/>
        <a:p>
          <a:endParaRPr lang="bg-BG"/>
        </a:p>
      </dgm:t>
    </dgm:pt>
    <dgm:pt modelId="{72D7E77E-7397-4127-A25E-E343144436C9}">
      <dgm:prSet custT="1"/>
      <dgm:spPr/>
      <dgm:t>
        <a:bodyPr/>
        <a:lstStyle/>
        <a:p>
          <a:r>
            <a:rPr lang="bg-BG" sz="1800" noProof="0" dirty="0" smtClean="0"/>
            <a:t>Изобразяване на интегрирани  маршрути, обекти и атракции с GPS координати в/у карта</a:t>
          </a:r>
          <a:endParaRPr lang="bg-BG" sz="1800" noProof="0" dirty="0"/>
        </a:p>
      </dgm:t>
    </dgm:pt>
    <dgm:pt modelId="{14E5B7EB-7EF0-4BED-B730-B1FF2018D9CF}" type="parTrans" cxnId="{2FC7E6E9-7E7A-4610-AD32-1AEEAB1E788B}">
      <dgm:prSet/>
      <dgm:spPr/>
      <dgm:t>
        <a:bodyPr/>
        <a:lstStyle/>
        <a:p>
          <a:endParaRPr lang="bg-BG"/>
        </a:p>
      </dgm:t>
    </dgm:pt>
    <dgm:pt modelId="{802DFF11-9888-414A-A4C6-567F4104187C}" type="sibTrans" cxnId="{2FC7E6E9-7E7A-4610-AD32-1AEEAB1E788B}">
      <dgm:prSet/>
      <dgm:spPr/>
      <dgm:t>
        <a:bodyPr/>
        <a:lstStyle/>
        <a:p>
          <a:endParaRPr lang="bg-BG"/>
        </a:p>
      </dgm:t>
    </dgm:pt>
    <dgm:pt modelId="{BD324AF4-48F8-436C-8D3B-ED2C2A858D2A}">
      <dgm:prSet custT="1"/>
      <dgm:spPr/>
      <dgm:t>
        <a:bodyPr/>
        <a:lstStyle/>
        <a:p>
          <a:r>
            <a:rPr lang="bg-BG" sz="1800" noProof="0" dirty="0" smtClean="0"/>
            <a:t>Получаване на информация за местните събития </a:t>
          </a:r>
          <a:endParaRPr lang="bg-BG" sz="1800" noProof="0" dirty="0"/>
        </a:p>
      </dgm:t>
    </dgm:pt>
    <dgm:pt modelId="{104469DC-B17F-4BB8-B478-66A929004348}" type="parTrans" cxnId="{B76A29F0-9482-4766-A021-A3F478EBDE66}">
      <dgm:prSet/>
      <dgm:spPr/>
      <dgm:t>
        <a:bodyPr/>
        <a:lstStyle/>
        <a:p>
          <a:endParaRPr lang="bg-BG"/>
        </a:p>
      </dgm:t>
    </dgm:pt>
    <dgm:pt modelId="{81A59CEE-68B1-44E6-B04F-B36789194CF6}" type="sibTrans" cxnId="{B76A29F0-9482-4766-A021-A3F478EBDE66}">
      <dgm:prSet/>
      <dgm:spPr/>
      <dgm:t>
        <a:bodyPr/>
        <a:lstStyle/>
        <a:p>
          <a:endParaRPr lang="bg-BG"/>
        </a:p>
      </dgm:t>
    </dgm:pt>
    <dgm:pt modelId="{4C0E9C7E-B943-4B2D-A969-DCC33108F7B8}">
      <dgm:prSet custT="1"/>
      <dgm:spPr/>
      <dgm:t>
        <a:bodyPr/>
        <a:lstStyle/>
        <a:p>
          <a:r>
            <a:rPr lang="bg-BG" sz="1800" noProof="0" dirty="0" smtClean="0"/>
            <a:t>Ползване на съществуващи маршрути</a:t>
          </a:r>
          <a:endParaRPr lang="bg-BG" sz="1800" noProof="0" dirty="0"/>
        </a:p>
      </dgm:t>
    </dgm:pt>
    <dgm:pt modelId="{6642CF67-F158-4C13-8AAE-17C136FF3CC2}" type="parTrans" cxnId="{2A919841-8721-496D-B08C-B488EFB53453}">
      <dgm:prSet/>
      <dgm:spPr/>
      <dgm:t>
        <a:bodyPr/>
        <a:lstStyle/>
        <a:p>
          <a:endParaRPr lang="bg-BG"/>
        </a:p>
      </dgm:t>
    </dgm:pt>
    <dgm:pt modelId="{7E16B2E7-DDE1-43CA-8AAE-D0B5CF5725D1}" type="sibTrans" cxnId="{2A919841-8721-496D-B08C-B488EFB53453}">
      <dgm:prSet/>
      <dgm:spPr/>
      <dgm:t>
        <a:bodyPr/>
        <a:lstStyle/>
        <a:p>
          <a:endParaRPr lang="bg-BG"/>
        </a:p>
      </dgm:t>
    </dgm:pt>
    <dgm:pt modelId="{C49467A2-74E8-4C9C-94C8-4B998F474F25}">
      <dgm:prSet custT="1"/>
      <dgm:spPr/>
      <dgm:t>
        <a:bodyPr/>
        <a:lstStyle/>
        <a:p>
          <a:r>
            <a:rPr lang="bg-BG" sz="1800" noProof="0" dirty="0" smtClean="0"/>
            <a:t>Създаване на маршрут</a:t>
          </a:r>
          <a:endParaRPr lang="bg-BG" sz="1800" noProof="0" dirty="0"/>
        </a:p>
      </dgm:t>
    </dgm:pt>
    <dgm:pt modelId="{4BC14D2A-B706-4CE7-8BE7-26CF4830978B}" type="parTrans" cxnId="{2C586FD4-5998-474C-A1D7-35111C0EE4C2}">
      <dgm:prSet/>
      <dgm:spPr/>
      <dgm:t>
        <a:bodyPr/>
        <a:lstStyle/>
        <a:p>
          <a:endParaRPr lang="bg-BG"/>
        </a:p>
      </dgm:t>
    </dgm:pt>
    <dgm:pt modelId="{466CDD76-0E93-4007-A01A-A60AEB20D3C3}" type="sibTrans" cxnId="{2C586FD4-5998-474C-A1D7-35111C0EE4C2}">
      <dgm:prSet/>
      <dgm:spPr/>
      <dgm:t>
        <a:bodyPr/>
        <a:lstStyle/>
        <a:p>
          <a:endParaRPr lang="bg-BG"/>
        </a:p>
      </dgm:t>
    </dgm:pt>
    <dgm:pt modelId="{807756E0-B346-499D-AE5D-E3146B0DCF7D}">
      <dgm:prSet custT="1"/>
      <dgm:spPr/>
      <dgm:t>
        <a:bodyPr/>
        <a:lstStyle/>
        <a:p>
          <a:r>
            <a:rPr lang="bg-BG" sz="1800" noProof="0" dirty="0" smtClean="0"/>
            <a:t>Директна връзка с местен гид  </a:t>
          </a:r>
          <a:endParaRPr lang="bg-BG" sz="1800" noProof="0" dirty="0"/>
        </a:p>
      </dgm:t>
    </dgm:pt>
    <dgm:pt modelId="{FCDB4098-23B7-40AE-B6BD-B4BC83502E0C}" type="parTrans" cxnId="{FE06A178-72AB-4851-8624-824105E0F67D}">
      <dgm:prSet/>
      <dgm:spPr/>
      <dgm:t>
        <a:bodyPr/>
        <a:lstStyle/>
        <a:p>
          <a:endParaRPr lang="bg-BG"/>
        </a:p>
      </dgm:t>
    </dgm:pt>
    <dgm:pt modelId="{839C10C3-842B-4586-B5DF-C9149F592C00}" type="sibTrans" cxnId="{FE06A178-72AB-4851-8624-824105E0F67D}">
      <dgm:prSet/>
      <dgm:spPr/>
      <dgm:t>
        <a:bodyPr/>
        <a:lstStyle/>
        <a:p>
          <a:endParaRPr lang="bg-BG"/>
        </a:p>
      </dgm:t>
    </dgm:pt>
    <dgm:pt modelId="{523825AE-37FB-4C93-A47A-D438950FE9DF}">
      <dgm:prSet custT="1"/>
      <dgm:spPr/>
      <dgm:t>
        <a:bodyPr/>
        <a:lstStyle/>
        <a:p>
          <a:r>
            <a:rPr lang="bg-BG" sz="1800" noProof="0" dirty="0" smtClean="0"/>
            <a:t>Оцека  на обекта</a:t>
          </a:r>
          <a:endParaRPr lang="bg-BG" sz="1800" noProof="0" dirty="0"/>
        </a:p>
      </dgm:t>
    </dgm:pt>
    <dgm:pt modelId="{CDC863C0-35CD-4964-8F8D-EF54C0F93D78}" type="parTrans" cxnId="{02003FB0-EAB2-4094-AC41-7075AF98286D}">
      <dgm:prSet/>
      <dgm:spPr/>
      <dgm:t>
        <a:bodyPr/>
        <a:lstStyle/>
        <a:p>
          <a:endParaRPr lang="bg-BG"/>
        </a:p>
      </dgm:t>
    </dgm:pt>
    <dgm:pt modelId="{83DC93FB-2DED-44CA-B25D-9E961F043A65}" type="sibTrans" cxnId="{02003FB0-EAB2-4094-AC41-7075AF98286D}">
      <dgm:prSet/>
      <dgm:spPr/>
      <dgm:t>
        <a:bodyPr/>
        <a:lstStyle/>
        <a:p>
          <a:endParaRPr lang="bg-BG"/>
        </a:p>
      </dgm:t>
    </dgm:pt>
    <dgm:pt modelId="{9E180372-8DB9-4795-90AC-CD6A0059D2F7}">
      <dgm:prSet custT="1"/>
      <dgm:spPr/>
      <dgm:t>
        <a:bodyPr/>
        <a:lstStyle/>
        <a:p>
          <a:r>
            <a:rPr lang="bg-BG" sz="1800" noProof="0" dirty="0" smtClean="0"/>
            <a:t>Коментар на туриста</a:t>
          </a:r>
          <a:endParaRPr lang="bg-BG" sz="1800" noProof="0" dirty="0"/>
        </a:p>
      </dgm:t>
    </dgm:pt>
    <dgm:pt modelId="{E74C6A63-12A9-407D-AED5-85E6F669CA69}" type="parTrans" cxnId="{319179BB-27AF-440F-88D5-A42D65308978}">
      <dgm:prSet/>
      <dgm:spPr/>
      <dgm:t>
        <a:bodyPr/>
        <a:lstStyle/>
        <a:p>
          <a:endParaRPr lang="bg-BG"/>
        </a:p>
      </dgm:t>
    </dgm:pt>
    <dgm:pt modelId="{F5E5D820-FAAE-412F-85D3-C1C285FAEE58}" type="sibTrans" cxnId="{319179BB-27AF-440F-88D5-A42D65308978}">
      <dgm:prSet/>
      <dgm:spPr/>
      <dgm:t>
        <a:bodyPr/>
        <a:lstStyle/>
        <a:p>
          <a:endParaRPr lang="bg-BG"/>
        </a:p>
      </dgm:t>
    </dgm:pt>
    <dgm:pt modelId="{338299B1-1C16-4409-857F-7876CFB912F0}">
      <dgm:prSet custT="1"/>
      <dgm:spPr/>
      <dgm:t>
        <a:bodyPr/>
        <a:lstStyle/>
        <a:p>
          <a:r>
            <a:rPr lang="bg-BG" sz="1800" noProof="0" dirty="0" smtClean="0"/>
            <a:t>Споделяне на снимки</a:t>
          </a:r>
          <a:endParaRPr lang="bg-BG" sz="1800" noProof="0" dirty="0"/>
        </a:p>
      </dgm:t>
    </dgm:pt>
    <dgm:pt modelId="{C1240EC6-FD61-4BAF-AD92-7105CC26C36C}" type="parTrans" cxnId="{3D065261-B098-40F9-9495-A70E4AD7C1D5}">
      <dgm:prSet/>
      <dgm:spPr/>
      <dgm:t>
        <a:bodyPr/>
        <a:lstStyle/>
        <a:p>
          <a:endParaRPr lang="bg-BG"/>
        </a:p>
      </dgm:t>
    </dgm:pt>
    <dgm:pt modelId="{D96CC7FE-5C9B-4B25-802C-1E078B83DF13}" type="sibTrans" cxnId="{3D065261-B098-40F9-9495-A70E4AD7C1D5}">
      <dgm:prSet/>
      <dgm:spPr/>
      <dgm:t>
        <a:bodyPr/>
        <a:lstStyle/>
        <a:p>
          <a:endParaRPr lang="bg-BG"/>
        </a:p>
      </dgm:t>
    </dgm:pt>
    <dgm:pt modelId="{708D83B1-D5DE-40FC-A44F-4006D9BCE07C}" type="pres">
      <dgm:prSet presAssocID="{0BF1854B-AFA2-4888-9633-E578A3F673E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366A7876-8050-4646-AFAF-048484851DDA}" type="pres">
      <dgm:prSet presAssocID="{1C1CC2C6-66F9-4B57-B7B9-D461A7BABFC2}" presName="Accent1" presStyleCnt="0"/>
      <dgm:spPr/>
    </dgm:pt>
    <dgm:pt modelId="{627EE5A1-6DCB-4E07-B0A7-8AF536C9BAC5}" type="pres">
      <dgm:prSet presAssocID="{1C1CC2C6-66F9-4B57-B7B9-D461A7BABFC2}" presName="Accent" presStyleLbl="node1" presStyleIdx="0" presStyleCnt="1" custScaleX="91328" custScaleY="81137" custLinFactNeighborX="-2653" custLinFactNeighborY="0"/>
      <dgm:spPr/>
    </dgm:pt>
    <dgm:pt modelId="{4EA4512B-15FA-4745-8384-7D5DCA3D7495}" type="pres">
      <dgm:prSet presAssocID="{1C1CC2C6-66F9-4B57-B7B9-D461A7BABFC2}" presName="Child1" presStyleLbl="revTx" presStyleIdx="0" presStyleCnt="2" custScaleX="121341" custScaleY="220506" custLinFactNeighborX="-2415" custLinFactNeighborY="11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D5A66A2-A5D6-49F0-BF0C-28B3728A5D9E}" type="pres">
      <dgm:prSet presAssocID="{1C1CC2C6-66F9-4B57-B7B9-D461A7BABFC2}" presName="Parent1" presStyleLbl="revTx" presStyleIdx="1" presStyleCnt="2" custScaleX="130715" custScaleY="44930" custLinFactX="41469" custLinFactY="-65153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177310B-4A01-4EAF-8AB1-F328B722C9F2}" type="presOf" srcId="{80C1F908-968F-4D01-86C1-6A337D747B6C}" destId="{4EA4512B-15FA-4745-8384-7D5DCA3D7495}" srcOrd="0" destOrd="0" presId="urn:microsoft.com/office/officeart/2009/layout/CircleArrowProcess"/>
    <dgm:cxn modelId="{7065DD77-4938-4CA5-976F-E73F09BB89D8}" type="presOf" srcId="{E1569FDD-4FCD-43FD-967A-F9BE00DC3041}" destId="{4EA4512B-15FA-4745-8384-7D5DCA3D7495}" srcOrd="0" destOrd="9" presId="urn:microsoft.com/office/officeart/2009/layout/CircleArrowProcess"/>
    <dgm:cxn modelId="{319179BB-27AF-440F-88D5-A42D65308978}" srcId="{1C1CC2C6-66F9-4B57-B7B9-D461A7BABFC2}" destId="{9E180372-8DB9-4795-90AC-CD6A0059D2F7}" srcOrd="7" destOrd="0" parTransId="{E74C6A63-12A9-407D-AED5-85E6F669CA69}" sibTransId="{F5E5D820-FAAE-412F-85D3-C1C285FAEE58}"/>
    <dgm:cxn modelId="{2A919841-8721-496D-B08C-B488EFB53453}" srcId="{1C1CC2C6-66F9-4B57-B7B9-D461A7BABFC2}" destId="{4C0E9C7E-B943-4B2D-A969-DCC33108F7B8}" srcOrd="3" destOrd="0" parTransId="{6642CF67-F158-4C13-8AAE-17C136FF3CC2}" sibTransId="{7E16B2E7-DDE1-43CA-8AAE-D0B5CF5725D1}"/>
    <dgm:cxn modelId="{FD916BF4-B151-4584-AC17-116BE12C2D5E}" srcId="{1C1CC2C6-66F9-4B57-B7B9-D461A7BABFC2}" destId="{E1569FDD-4FCD-43FD-967A-F9BE00DC3041}" srcOrd="9" destOrd="0" parTransId="{2968FD71-BBA4-46E8-B2F7-82C6C934C7BB}" sibTransId="{D4E3F33E-9694-4192-A6A1-755B7AC7D1FB}"/>
    <dgm:cxn modelId="{401BBC3D-6874-40A3-8D36-E3A959DED600}" type="presOf" srcId="{BD324AF4-48F8-436C-8D3B-ED2C2A858D2A}" destId="{4EA4512B-15FA-4745-8384-7D5DCA3D7495}" srcOrd="0" destOrd="2" presId="urn:microsoft.com/office/officeart/2009/layout/CircleArrowProcess"/>
    <dgm:cxn modelId="{44845C7F-C515-4E38-80CB-88CEFE3412F7}" type="presOf" srcId="{9E180372-8DB9-4795-90AC-CD6A0059D2F7}" destId="{4EA4512B-15FA-4745-8384-7D5DCA3D7495}" srcOrd="0" destOrd="7" presId="urn:microsoft.com/office/officeart/2009/layout/CircleArrowProcess"/>
    <dgm:cxn modelId="{2D0CB0F8-D3A6-43E7-94A8-987DF00D9DE2}" type="presOf" srcId="{338299B1-1C16-4409-857F-7876CFB912F0}" destId="{4EA4512B-15FA-4745-8384-7D5DCA3D7495}" srcOrd="0" destOrd="8" presId="urn:microsoft.com/office/officeart/2009/layout/CircleArrowProcess"/>
    <dgm:cxn modelId="{25930146-D870-433D-B75F-D7FC0D05D396}" type="presOf" srcId="{523825AE-37FB-4C93-A47A-D438950FE9DF}" destId="{4EA4512B-15FA-4745-8384-7D5DCA3D7495}" srcOrd="0" destOrd="6" presId="urn:microsoft.com/office/officeart/2009/layout/CircleArrowProcess"/>
    <dgm:cxn modelId="{9FAF699B-BB51-42BA-818D-C39691547D22}" srcId="{0BF1854B-AFA2-4888-9633-E578A3F673E0}" destId="{1C1CC2C6-66F9-4B57-B7B9-D461A7BABFC2}" srcOrd="0" destOrd="0" parTransId="{048A69EA-C4F0-4AD7-A470-E66F36AFFB4D}" sibTransId="{45947ABA-866A-4A56-B818-C936491C1656}"/>
    <dgm:cxn modelId="{2426C1C6-AAC9-4EE4-96EE-4F8DC84A9618}" type="presOf" srcId="{72D7E77E-7397-4127-A25E-E343144436C9}" destId="{4EA4512B-15FA-4745-8384-7D5DCA3D7495}" srcOrd="0" destOrd="1" presId="urn:microsoft.com/office/officeart/2009/layout/CircleArrowProcess"/>
    <dgm:cxn modelId="{2FC7E6E9-7E7A-4610-AD32-1AEEAB1E788B}" srcId="{1C1CC2C6-66F9-4B57-B7B9-D461A7BABFC2}" destId="{72D7E77E-7397-4127-A25E-E343144436C9}" srcOrd="1" destOrd="0" parTransId="{14E5B7EB-7EF0-4BED-B730-B1FF2018D9CF}" sibTransId="{802DFF11-9888-414A-A4C6-567F4104187C}"/>
    <dgm:cxn modelId="{B76A29F0-9482-4766-A021-A3F478EBDE66}" srcId="{1C1CC2C6-66F9-4B57-B7B9-D461A7BABFC2}" destId="{BD324AF4-48F8-436C-8D3B-ED2C2A858D2A}" srcOrd="2" destOrd="0" parTransId="{104469DC-B17F-4BB8-B478-66A929004348}" sibTransId="{81A59CEE-68B1-44E6-B04F-B36789194CF6}"/>
    <dgm:cxn modelId="{FE06A178-72AB-4851-8624-824105E0F67D}" srcId="{1C1CC2C6-66F9-4B57-B7B9-D461A7BABFC2}" destId="{807756E0-B346-499D-AE5D-E3146B0DCF7D}" srcOrd="5" destOrd="0" parTransId="{FCDB4098-23B7-40AE-B6BD-B4BC83502E0C}" sibTransId="{839C10C3-842B-4586-B5DF-C9149F592C00}"/>
    <dgm:cxn modelId="{3D065261-B098-40F9-9495-A70E4AD7C1D5}" srcId="{1C1CC2C6-66F9-4B57-B7B9-D461A7BABFC2}" destId="{338299B1-1C16-4409-857F-7876CFB912F0}" srcOrd="8" destOrd="0" parTransId="{C1240EC6-FD61-4BAF-AD92-7105CC26C36C}" sibTransId="{D96CC7FE-5C9B-4B25-802C-1E078B83DF13}"/>
    <dgm:cxn modelId="{233095C8-56DB-463D-8841-FB942648A7A3}" type="presOf" srcId="{0BF1854B-AFA2-4888-9633-E578A3F673E0}" destId="{708D83B1-D5DE-40FC-A44F-4006D9BCE07C}" srcOrd="0" destOrd="0" presId="urn:microsoft.com/office/officeart/2009/layout/CircleArrowProcess"/>
    <dgm:cxn modelId="{2C586FD4-5998-474C-A1D7-35111C0EE4C2}" srcId="{1C1CC2C6-66F9-4B57-B7B9-D461A7BABFC2}" destId="{C49467A2-74E8-4C9C-94C8-4B998F474F25}" srcOrd="4" destOrd="0" parTransId="{4BC14D2A-B706-4CE7-8BE7-26CF4830978B}" sibTransId="{466CDD76-0E93-4007-A01A-A60AEB20D3C3}"/>
    <dgm:cxn modelId="{02003FB0-EAB2-4094-AC41-7075AF98286D}" srcId="{1C1CC2C6-66F9-4B57-B7B9-D461A7BABFC2}" destId="{523825AE-37FB-4C93-A47A-D438950FE9DF}" srcOrd="6" destOrd="0" parTransId="{CDC863C0-35CD-4964-8F8D-EF54C0F93D78}" sibTransId="{83DC93FB-2DED-44CA-B25D-9E961F043A65}"/>
    <dgm:cxn modelId="{59B3CC35-AA67-474D-A262-11CA2D92B7BB}" type="presOf" srcId="{C49467A2-74E8-4C9C-94C8-4B998F474F25}" destId="{4EA4512B-15FA-4745-8384-7D5DCA3D7495}" srcOrd="0" destOrd="4" presId="urn:microsoft.com/office/officeart/2009/layout/CircleArrowProcess"/>
    <dgm:cxn modelId="{A96E8434-F1C7-4820-A016-662EF34DE680}" type="presOf" srcId="{807756E0-B346-499D-AE5D-E3146B0DCF7D}" destId="{4EA4512B-15FA-4745-8384-7D5DCA3D7495}" srcOrd="0" destOrd="5" presId="urn:microsoft.com/office/officeart/2009/layout/CircleArrowProcess"/>
    <dgm:cxn modelId="{282E64F6-EDBC-4DFB-A304-2D431A7E8A9A}" type="presOf" srcId="{1C1CC2C6-66F9-4B57-B7B9-D461A7BABFC2}" destId="{0D5A66A2-A5D6-49F0-BF0C-28B3728A5D9E}" srcOrd="0" destOrd="0" presId="urn:microsoft.com/office/officeart/2009/layout/CircleArrowProcess"/>
    <dgm:cxn modelId="{AB5DC48A-1BD3-4566-897F-824CBCCF2574}" srcId="{1C1CC2C6-66F9-4B57-B7B9-D461A7BABFC2}" destId="{80C1F908-968F-4D01-86C1-6A337D747B6C}" srcOrd="0" destOrd="0" parTransId="{F3AD4BD2-B284-4FCF-8BAF-5597B8115554}" sibTransId="{DC3874CB-EB86-4FE8-96F0-F43B43F0012B}"/>
    <dgm:cxn modelId="{4433EF56-C4D2-4857-BAF0-CD47E80A39D5}" type="presOf" srcId="{4C0E9C7E-B943-4B2D-A969-DCC33108F7B8}" destId="{4EA4512B-15FA-4745-8384-7D5DCA3D7495}" srcOrd="0" destOrd="3" presId="urn:microsoft.com/office/officeart/2009/layout/CircleArrowProcess"/>
    <dgm:cxn modelId="{E36A1FEC-6235-4D2D-B28C-4D8A14760380}" type="presParOf" srcId="{708D83B1-D5DE-40FC-A44F-4006D9BCE07C}" destId="{366A7876-8050-4646-AFAF-048484851DDA}" srcOrd="0" destOrd="0" presId="urn:microsoft.com/office/officeart/2009/layout/CircleArrowProcess"/>
    <dgm:cxn modelId="{8DF61F15-D79C-46D3-9DE3-C97EE67AB0FC}" type="presParOf" srcId="{366A7876-8050-4646-AFAF-048484851DDA}" destId="{627EE5A1-6DCB-4E07-B0A7-8AF536C9BAC5}" srcOrd="0" destOrd="0" presId="urn:microsoft.com/office/officeart/2009/layout/CircleArrowProcess"/>
    <dgm:cxn modelId="{D6DEB6D3-19BE-48C8-8489-0C8373033786}" type="presParOf" srcId="{708D83B1-D5DE-40FC-A44F-4006D9BCE07C}" destId="{4EA4512B-15FA-4745-8384-7D5DCA3D7495}" srcOrd="1" destOrd="0" presId="urn:microsoft.com/office/officeart/2009/layout/CircleArrowProcess"/>
    <dgm:cxn modelId="{2F85E4A2-3807-4E8F-BC9B-EE5D00577682}" type="presParOf" srcId="{708D83B1-D5DE-40FC-A44F-4006D9BCE07C}" destId="{0D5A66A2-A5D6-49F0-BF0C-28B3728A5D9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69E45-F0E9-4AC2-B934-C7F8C6DF0C4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2F43B735-66FD-44A9-B381-792FAEEA9CC4}">
      <dgm:prSet phldrT="[Текст]" custT="1"/>
      <dgm:spPr/>
      <dgm:t>
        <a:bodyPr/>
        <a:lstStyle/>
        <a:p>
          <a:r>
            <a:rPr lang="bg-BG" sz="2000" dirty="0" smtClean="0"/>
            <a:t>СПОДЕЛЕНО ИЗПОЛЗВАНЕ НА ОБОРУДВАНЕТО</a:t>
          </a:r>
          <a:endParaRPr lang="bg-BG" sz="2000" dirty="0"/>
        </a:p>
      </dgm:t>
    </dgm:pt>
    <dgm:pt modelId="{E78CEA3E-A07B-4960-8993-280F69518F4E}" type="parTrans" cxnId="{EF01F6CB-0113-4014-A70B-9484A93051AB}">
      <dgm:prSet/>
      <dgm:spPr/>
      <dgm:t>
        <a:bodyPr/>
        <a:lstStyle/>
        <a:p>
          <a:endParaRPr lang="bg-BG"/>
        </a:p>
      </dgm:t>
    </dgm:pt>
    <dgm:pt modelId="{03933224-09FE-43A2-809D-6254364B8A3E}" type="sibTrans" cxnId="{EF01F6CB-0113-4014-A70B-9484A93051AB}">
      <dgm:prSet/>
      <dgm:spPr/>
      <dgm:t>
        <a:bodyPr/>
        <a:lstStyle/>
        <a:p>
          <a:endParaRPr lang="bg-BG"/>
        </a:p>
      </dgm:t>
    </dgm:pt>
    <dgm:pt modelId="{68AD4097-7B59-4746-96A7-EB8B3CAD65CD}">
      <dgm:prSet phldrT="[Текст]" custT="1"/>
      <dgm:spPr/>
      <dgm:t>
        <a:bodyPr/>
        <a:lstStyle/>
        <a:p>
          <a:r>
            <a:rPr lang="bg-BG" sz="1600" dirty="0" smtClean="0"/>
            <a:t>за провеждане на обучението за екскурзоводи</a:t>
          </a:r>
          <a:endParaRPr lang="bg-BG" sz="1600" dirty="0"/>
        </a:p>
      </dgm:t>
    </dgm:pt>
    <dgm:pt modelId="{B7813479-F93F-479B-9D73-F170D56127A5}" type="parTrans" cxnId="{F0A834A0-3272-4583-9D11-5F3576D1541A}">
      <dgm:prSet/>
      <dgm:spPr/>
      <dgm:t>
        <a:bodyPr/>
        <a:lstStyle/>
        <a:p>
          <a:endParaRPr lang="bg-BG"/>
        </a:p>
      </dgm:t>
    </dgm:pt>
    <dgm:pt modelId="{DD8593E1-E084-485F-B077-7F00BEACED48}" type="sibTrans" cxnId="{F0A834A0-3272-4583-9D11-5F3576D1541A}">
      <dgm:prSet/>
      <dgm:spPr/>
      <dgm:t>
        <a:bodyPr/>
        <a:lstStyle/>
        <a:p>
          <a:endParaRPr lang="bg-BG"/>
        </a:p>
      </dgm:t>
    </dgm:pt>
    <dgm:pt modelId="{43B37251-9AF6-4E99-A668-02284C555937}">
      <dgm:prSet custT="1"/>
      <dgm:spPr/>
      <dgm:t>
        <a:bodyPr/>
        <a:lstStyle/>
        <a:p>
          <a:r>
            <a:rPr lang="bg-BG" sz="1600" dirty="0" smtClean="0"/>
            <a:t>за актуализиране на базата данни на онлайн платформата </a:t>
          </a:r>
        </a:p>
      </dgm:t>
    </dgm:pt>
    <dgm:pt modelId="{CC228148-4278-47F9-A78E-72919B5F0848}" type="parTrans" cxnId="{6630388B-7DF0-45F6-A649-7158EA2C8BC6}">
      <dgm:prSet/>
      <dgm:spPr/>
      <dgm:t>
        <a:bodyPr/>
        <a:lstStyle/>
        <a:p>
          <a:endParaRPr lang="bg-BG"/>
        </a:p>
      </dgm:t>
    </dgm:pt>
    <dgm:pt modelId="{1CA1EEEC-5830-4A57-9479-FEF4004A7D93}" type="sibTrans" cxnId="{6630388B-7DF0-45F6-A649-7158EA2C8BC6}">
      <dgm:prSet/>
      <dgm:spPr/>
      <dgm:t>
        <a:bodyPr/>
        <a:lstStyle/>
        <a:p>
          <a:endParaRPr lang="bg-BG"/>
        </a:p>
      </dgm:t>
    </dgm:pt>
    <dgm:pt modelId="{5A204F84-4983-41D9-A209-E0190DBD0575}">
      <dgm:prSet custT="1"/>
      <dgm:spPr/>
      <dgm:t>
        <a:bodyPr/>
        <a:lstStyle/>
        <a:p>
          <a:r>
            <a:rPr lang="bg-BG" sz="1600" dirty="0" smtClean="0"/>
            <a:t>за създаване и маркиране на нови туристически маршрути и интегрирането им в платформата</a:t>
          </a:r>
        </a:p>
      </dgm:t>
    </dgm:pt>
    <dgm:pt modelId="{86C868A4-EBF3-4E84-BD8C-A610A6E86E5B}" type="parTrans" cxnId="{EFEEEEA8-F7FA-4285-8E6D-85CE170745E9}">
      <dgm:prSet/>
      <dgm:spPr/>
      <dgm:t>
        <a:bodyPr/>
        <a:lstStyle/>
        <a:p>
          <a:endParaRPr lang="bg-BG"/>
        </a:p>
      </dgm:t>
    </dgm:pt>
    <dgm:pt modelId="{73DA8D07-A3A5-47FE-B1D9-EFC7E56B55EF}" type="sibTrans" cxnId="{EFEEEEA8-F7FA-4285-8E6D-85CE170745E9}">
      <dgm:prSet/>
      <dgm:spPr/>
      <dgm:t>
        <a:bodyPr/>
        <a:lstStyle/>
        <a:p>
          <a:endParaRPr lang="bg-BG"/>
        </a:p>
      </dgm:t>
    </dgm:pt>
    <dgm:pt modelId="{C90D80C0-F386-491E-AF84-AB8852BF6B95}">
      <dgm:prSet custT="1"/>
      <dgm:spPr/>
      <dgm:t>
        <a:bodyPr/>
        <a:lstStyle/>
        <a:p>
          <a:r>
            <a:rPr lang="bg-BG" sz="1600" dirty="0" smtClean="0"/>
            <a:t>за организиране на туристически турове в региона и обслужване на групи при организирано посещение</a:t>
          </a:r>
          <a:endParaRPr lang="bg-BG" sz="1600" dirty="0"/>
        </a:p>
      </dgm:t>
    </dgm:pt>
    <dgm:pt modelId="{91F8B3F5-2B72-4597-BECB-216E7D4DB1F7}" type="parTrans" cxnId="{8C2A7D84-F0D9-4DB1-9C49-33CABDBD3EC4}">
      <dgm:prSet/>
      <dgm:spPr/>
      <dgm:t>
        <a:bodyPr/>
        <a:lstStyle/>
        <a:p>
          <a:endParaRPr lang="bg-BG"/>
        </a:p>
      </dgm:t>
    </dgm:pt>
    <dgm:pt modelId="{28778BA7-0BC2-4DF4-9C73-B9381DB507DA}" type="sibTrans" cxnId="{8C2A7D84-F0D9-4DB1-9C49-33CABDBD3EC4}">
      <dgm:prSet/>
      <dgm:spPr/>
      <dgm:t>
        <a:bodyPr/>
        <a:lstStyle/>
        <a:p>
          <a:endParaRPr lang="bg-BG"/>
        </a:p>
      </dgm:t>
    </dgm:pt>
    <dgm:pt modelId="{441DAFF7-27A2-4765-926F-9301FF2AA429}">
      <dgm:prSet custT="1"/>
      <dgm:spPr/>
      <dgm:t>
        <a:bodyPr/>
        <a:lstStyle/>
        <a:p>
          <a:r>
            <a:rPr lang="bg-BG" sz="1600" dirty="0" smtClean="0"/>
            <a:t>за маркиране и включване на нови туристически обекти и интегрирането им в платформата</a:t>
          </a:r>
        </a:p>
      </dgm:t>
    </dgm:pt>
    <dgm:pt modelId="{89FFF452-C1BC-45F9-9BB1-25982649F997}" type="parTrans" cxnId="{232999FA-F452-4DE7-9CEB-41AF14E9A236}">
      <dgm:prSet/>
      <dgm:spPr/>
      <dgm:t>
        <a:bodyPr/>
        <a:lstStyle/>
        <a:p>
          <a:endParaRPr lang="bg-BG"/>
        </a:p>
      </dgm:t>
    </dgm:pt>
    <dgm:pt modelId="{1C02D28F-B633-4C59-B6DC-C5377A3BA8C4}" type="sibTrans" cxnId="{232999FA-F452-4DE7-9CEB-41AF14E9A236}">
      <dgm:prSet/>
      <dgm:spPr/>
      <dgm:t>
        <a:bodyPr/>
        <a:lstStyle/>
        <a:p>
          <a:endParaRPr lang="bg-BG"/>
        </a:p>
      </dgm:t>
    </dgm:pt>
    <dgm:pt modelId="{BCC09898-3B93-4076-ABC6-C184601E1E8B}" type="pres">
      <dgm:prSet presAssocID="{89369E45-F0E9-4AC2-B934-C7F8C6DF0C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2407485-6726-4336-8FCC-D13B099627F1}" type="pres">
      <dgm:prSet presAssocID="{2F43B735-66FD-44A9-B381-792FAEEA9CC4}" presName="root1" presStyleCnt="0"/>
      <dgm:spPr/>
    </dgm:pt>
    <dgm:pt modelId="{14974E11-8220-4B02-BC86-100E7AA1FC4A}" type="pres">
      <dgm:prSet presAssocID="{2F43B735-66FD-44A9-B381-792FAEEA9CC4}" presName="LevelOneTextNode" presStyleLbl="node0" presStyleIdx="0" presStyleCnt="1" custScaleX="152631" custScaleY="154444" custLinFactNeighborX="-6096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7833B66-7761-4D6D-B826-48834ED18E91}" type="pres">
      <dgm:prSet presAssocID="{2F43B735-66FD-44A9-B381-792FAEEA9CC4}" presName="level2hierChild" presStyleCnt="0"/>
      <dgm:spPr/>
    </dgm:pt>
    <dgm:pt modelId="{113682FC-15BB-4663-8916-50D3B2CCAEBA}" type="pres">
      <dgm:prSet presAssocID="{B7813479-F93F-479B-9D73-F170D56127A5}" presName="conn2-1" presStyleLbl="parChTrans1D2" presStyleIdx="0" presStyleCnt="5"/>
      <dgm:spPr/>
      <dgm:t>
        <a:bodyPr/>
        <a:lstStyle/>
        <a:p>
          <a:endParaRPr lang="bg-BG"/>
        </a:p>
      </dgm:t>
    </dgm:pt>
    <dgm:pt modelId="{BA879ED9-B2A2-40F4-BAB3-D1E0C513DF6C}" type="pres">
      <dgm:prSet presAssocID="{B7813479-F93F-479B-9D73-F170D56127A5}" presName="connTx" presStyleLbl="parChTrans1D2" presStyleIdx="0" presStyleCnt="5"/>
      <dgm:spPr/>
      <dgm:t>
        <a:bodyPr/>
        <a:lstStyle/>
        <a:p>
          <a:endParaRPr lang="bg-BG"/>
        </a:p>
      </dgm:t>
    </dgm:pt>
    <dgm:pt modelId="{BCD1B1BF-456B-4220-B699-CD436984BF36}" type="pres">
      <dgm:prSet presAssocID="{68AD4097-7B59-4746-96A7-EB8B3CAD65CD}" presName="root2" presStyleCnt="0"/>
      <dgm:spPr/>
    </dgm:pt>
    <dgm:pt modelId="{8BF18302-575A-4ECA-9319-6549F9859208}" type="pres">
      <dgm:prSet presAssocID="{68AD4097-7B59-4746-96A7-EB8B3CAD65CD}" presName="LevelTwoTextNode" presStyleLbl="node2" presStyleIdx="0" presStyleCnt="5" custScaleX="177222" custLinFactNeighborX="18714" custLinFactNeighborY="-43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E712654-44C2-4CF0-9958-EF8033BAC9DB}" type="pres">
      <dgm:prSet presAssocID="{68AD4097-7B59-4746-96A7-EB8B3CAD65CD}" presName="level3hierChild" presStyleCnt="0"/>
      <dgm:spPr/>
    </dgm:pt>
    <dgm:pt modelId="{D86F2FD8-70BB-41E6-8258-B5E32C4A00E1}" type="pres">
      <dgm:prSet presAssocID="{CC228148-4278-47F9-A78E-72919B5F0848}" presName="conn2-1" presStyleLbl="parChTrans1D2" presStyleIdx="1" presStyleCnt="5"/>
      <dgm:spPr/>
      <dgm:t>
        <a:bodyPr/>
        <a:lstStyle/>
        <a:p>
          <a:endParaRPr lang="bg-BG"/>
        </a:p>
      </dgm:t>
    </dgm:pt>
    <dgm:pt modelId="{FAAE9EF8-78C7-4E6F-A152-5840F3DC4FEE}" type="pres">
      <dgm:prSet presAssocID="{CC228148-4278-47F9-A78E-72919B5F0848}" presName="connTx" presStyleLbl="parChTrans1D2" presStyleIdx="1" presStyleCnt="5"/>
      <dgm:spPr/>
      <dgm:t>
        <a:bodyPr/>
        <a:lstStyle/>
        <a:p>
          <a:endParaRPr lang="bg-BG"/>
        </a:p>
      </dgm:t>
    </dgm:pt>
    <dgm:pt modelId="{9EDFCA2E-F97A-4AD9-9DDF-ED228F272BC1}" type="pres">
      <dgm:prSet presAssocID="{43B37251-9AF6-4E99-A668-02284C555937}" presName="root2" presStyleCnt="0"/>
      <dgm:spPr/>
    </dgm:pt>
    <dgm:pt modelId="{A713EA38-E4DB-4B67-A1BC-62E52B8B6CEE}" type="pres">
      <dgm:prSet presAssocID="{43B37251-9AF6-4E99-A668-02284C555937}" presName="LevelTwoTextNode" presStyleLbl="node2" presStyleIdx="1" presStyleCnt="5" custScaleX="177222" custLinFactNeighborX="18714" custLinFactNeighborY="-43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A999BAB-A89D-4BAC-A332-417E48B26FD8}" type="pres">
      <dgm:prSet presAssocID="{43B37251-9AF6-4E99-A668-02284C555937}" presName="level3hierChild" presStyleCnt="0"/>
      <dgm:spPr/>
    </dgm:pt>
    <dgm:pt modelId="{68E72DA5-80DB-4026-A231-A53352DFDE19}" type="pres">
      <dgm:prSet presAssocID="{86C868A4-EBF3-4E84-BD8C-A610A6E86E5B}" presName="conn2-1" presStyleLbl="parChTrans1D2" presStyleIdx="2" presStyleCnt="5"/>
      <dgm:spPr/>
      <dgm:t>
        <a:bodyPr/>
        <a:lstStyle/>
        <a:p>
          <a:endParaRPr lang="bg-BG"/>
        </a:p>
      </dgm:t>
    </dgm:pt>
    <dgm:pt modelId="{937BE9A7-8CF7-46FA-8EC2-9E83BAB30343}" type="pres">
      <dgm:prSet presAssocID="{86C868A4-EBF3-4E84-BD8C-A610A6E86E5B}" presName="connTx" presStyleLbl="parChTrans1D2" presStyleIdx="2" presStyleCnt="5"/>
      <dgm:spPr/>
      <dgm:t>
        <a:bodyPr/>
        <a:lstStyle/>
        <a:p>
          <a:endParaRPr lang="bg-BG"/>
        </a:p>
      </dgm:t>
    </dgm:pt>
    <dgm:pt modelId="{093D0B3A-CCBA-4E56-89C0-8A0CE225ADF6}" type="pres">
      <dgm:prSet presAssocID="{5A204F84-4983-41D9-A209-E0190DBD0575}" presName="root2" presStyleCnt="0"/>
      <dgm:spPr/>
    </dgm:pt>
    <dgm:pt modelId="{D2173570-6533-4A1B-B0A0-01F7A1DF765C}" type="pres">
      <dgm:prSet presAssocID="{5A204F84-4983-41D9-A209-E0190DBD0575}" presName="LevelTwoTextNode" presStyleLbl="node2" presStyleIdx="2" presStyleCnt="5" custScaleX="177222" custLinFactNeighborX="18714" custLinFactNeighborY="-43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6B085C7-7080-49C3-BF91-3D92FD14E914}" type="pres">
      <dgm:prSet presAssocID="{5A204F84-4983-41D9-A209-E0190DBD0575}" presName="level3hierChild" presStyleCnt="0"/>
      <dgm:spPr/>
    </dgm:pt>
    <dgm:pt modelId="{A73AC61F-9C21-448D-BCBE-89B46F6834F5}" type="pres">
      <dgm:prSet presAssocID="{89FFF452-C1BC-45F9-9BB1-25982649F997}" presName="conn2-1" presStyleLbl="parChTrans1D2" presStyleIdx="3" presStyleCnt="5"/>
      <dgm:spPr/>
      <dgm:t>
        <a:bodyPr/>
        <a:lstStyle/>
        <a:p>
          <a:endParaRPr lang="bg-BG"/>
        </a:p>
      </dgm:t>
    </dgm:pt>
    <dgm:pt modelId="{98D664B1-D7CF-4067-A66A-6E6ED039C182}" type="pres">
      <dgm:prSet presAssocID="{89FFF452-C1BC-45F9-9BB1-25982649F997}" presName="connTx" presStyleLbl="parChTrans1D2" presStyleIdx="3" presStyleCnt="5"/>
      <dgm:spPr/>
      <dgm:t>
        <a:bodyPr/>
        <a:lstStyle/>
        <a:p>
          <a:endParaRPr lang="bg-BG"/>
        </a:p>
      </dgm:t>
    </dgm:pt>
    <dgm:pt modelId="{9F3CD958-D1ED-434A-8035-68849DFADAAC}" type="pres">
      <dgm:prSet presAssocID="{441DAFF7-27A2-4765-926F-9301FF2AA429}" presName="root2" presStyleCnt="0"/>
      <dgm:spPr/>
    </dgm:pt>
    <dgm:pt modelId="{CB483C50-711F-4FB5-B1B5-FC84F7E6EC6E}" type="pres">
      <dgm:prSet presAssocID="{441DAFF7-27A2-4765-926F-9301FF2AA429}" presName="LevelTwoTextNode" presStyleLbl="node2" presStyleIdx="3" presStyleCnt="5" custScaleX="177222" custLinFactNeighborX="18714" custLinFactNeighborY="-43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CCBEFD90-82A2-4CEF-ADE6-42267FD0D690}" type="pres">
      <dgm:prSet presAssocID="{441DAFF7-27A2-4765-926F-9301FF2AA429}" presName="level3hierChild" presStyleCnt="0"/>
      <dgm:spPr/>
    </dgm:pt>
    <dgm:pt modelId="{84EA3D85-7547-4AE7-B818-A6013F25879F}" type="pres">
      <dgm:prSet presAssocID="{91F8B3F5-2B72-4597-BECB-216E7D4DB1F7}" presName="conn2-1" presStyleLbl="parChTrans1D2" presStyleIdx="4" presStyleCnt="5"/>
      <dgm:spPr/>
      <dgm:t>
        <a:bodyPr/>
        <a:lstStyle/>
        <a:p>
          <a:endParaRPr lang="bg-BG"/>
        </a:p>
      </dgm:t>
    </dgm:pt>
    <dgm:pt modelId="{7B1BAA35-48E8-4D52-BE9B-C414F7AA2E71}" type="pres">
      <dgm:prSet presAssocID="{91F8B3F5-2B72-4597-BECB-216E7D4DB1F7}" presName="connTx" presStyleLbl="parChTrans1D2" presStyleIdx="4" presStyleCnt="5"/>
      <dgm:spPr/>
      <dgm:t>
        <a:bodyPr/>
        <a:lstStyle/>
        <a:p>
          <a:endParaRPr lang="bg-BG"/>
        </a:p>
      </dgm:t>
    </dgm:pt>
    <dgm:pt modelId="{AC80A314-914C-497B-8246-9CC4315DC742}" type="pres">
      <dgm:prSet presAssocID="{C90D80C0-F386-491E-AF84-AB8852BF6B95}" presName="root2" presStyleCnt="0"/>
      <dgm:spPr/>
    </dgm:pt>
    <dgm:pt modelId="{220120A4-D6BA-4F73-BCB8-F1D5AF206999}" type="pres">
      <dgm:prSet presAssocID="{C90D80C0-F386-491E-AF84-AB8852BF6B95}" presName="LevelTwoTextNode" presStyleLbl="node2" presStyleIdx="4" presStyleCnt="5" custScaleX="177222" custLinFactNeighborX="18714" custLinFactNeighborY="-43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9D0F59F-E502-4745-8254-97B0FF43E036}" type="pres">
      <dgm:prSet presAssocID="{C90D80C0-F386-491E-AF84-AB8852BF6B95}" presName="level3hierChild" presStyleCnt="0"/>
      <dgm:spPr/>
    </dgm:pt>
  </dgm:ptLst>
  <dgm:cxnLst>
    <dgm:cxn modelId="{279E62BA-598A-4A23-8BE6-B3BE5B8782B2}" type="presOf" srcId="{86C868A4-EBF3-4E84-BD8C-A610A6E86E5B}" destId="{937BE9A7-8CF7-46FA-8EC2-9E83BAB30343}" srcOrd="1" destOrd="0" presId="urn:microsoft.com/office/officeart/2005/8/layout/hierarchy2"/>
    <dgm:cxn modelId="{C35606B1-C7A5-4B8C-878D-39B3A3D582C8}" type="presOf" srcId="{89369E45-F0E9-4AC2-B934-C7F8C6DF0C41}" destId="{BCC09898-3B93-4076-ABC6-C184601E1E8B}" srcOrd="0" destOrd="0" presId="urn:microsoft.com/office/officeart/2005/8/layout/hierarchy2"/>
    <dgm:cxn modelId="{232999FA-F452-4DE7-9CEB-41AF14E9A236}" srcId="{2F43B735-66FD-44A9-B381-792FAEEA9CC4}" destId="{441DAFF7-27A2-4765-926F-9301FF2AA429}" srcOrd="3" destOrd="0" parTransId="{89FFF452-C1BC-45F9-9BB1-25982649F997}" sibTransId="{1C02D28F-B633-4C59-B6DC-C5377A3BA8C4}"/>
    <dgm:cxn modelId="{652ADA38-6BFC-43B0-81DF-DB64F4AFB28B}" type="presOf" srcId="{89FFF452-C1BC-45F9-9BB1-25982649F997}" destId="{98D664B1-D7CF-4067-A66A-6E6ED039C182}" srcOrd="1" destOrd="0" presId="urn:microsoft.com/office/officeart/2005/8/layout/hierarchy2"/>
    <dgm:cxn modelId="{A98F4912-F2D3-4759-9F54-8E6519D3F98E}" type="presOf" srcId="{5A204F84-4983-41D9-A209-E0190DBD0575}" destId="{D2173570-6533-4A1B-B0A0-01F7A1DF765C}" srcOrd="0" destOrd="0" presId="urn:microsoft.com/office/officeart/2005/8/layout/hierarchy2"/>
    <dgm:cxn modelId="{9B5E36B5-1639-4B97-AB6A-CB18F6BEC1AD}" type="presOf" srcId="{68AD4097-7B59-4746-96A7-EB8B3CAD65CD}" destId="{8BF18302-575A-4ECA-9319-6549F9859208}" srcOrd="0" destOrd="0" presId="urn:microsoft.com/office/officeart/2005/8/layout/hierarchy2"/>
    <dgm:cxn modelId="{00F0209C-45C0-4359-B89D-D365EFAC4326}" type="presOf" srcId="{91F8B3F5-2B72-4597-BECB-216E7D4DB1F7}" destId="{84EA3D85-7547-4AE7-B818-A6013F25879F}" srcOrd="0" destOrd="0" presId="urn:microsoft.com/office/officeart/2005/8/layout/hierarchy2"/>
    <dgm:cxn modelId="{70107D0B-7DBD-4580-8906-35A09B1594B1}" type="presOf" srcId="{441DAFF7-27A2-4765-926F-9301FF2AA429}" destId="{CB483C50-711F-4FB5-B1B5-FC84F7E6EC6E}" srcOrd="0" destOrd="0" presId="urn:microsoft.com/office/officeart/2005/8/layout/hierarchy2"/>
    <dgm:cxn modelId="{463C9C5E-16B2-413C-91E3-EC6314EBE238}" type="presOf" srcId="{CC228148-4278-47F9-A78E-72919B5F0848}" destId="{FAAE9EF8-78C7-4E6F-A152-5840F3DC4FEE}" srcOrd="1" destOrd="0" presId="urn:microsoft.com/office/officeart/2005/8/layout/hierarchy2"/>
    <dgm:cxn modelId="{6630388B-7DF0-45F6-A649-7158EA2C8BC6}" srcId="{2F43B735-66FD-44A9-B381-792FAEEA9CC4}" destId="{43B37251-9AF6-4E99-A668-02284C555937}" srcOrd="1" destOrd="0" parTransId="{CC228148-4278-47F9-A78E-72919B5F0848}" sibTransId="{1CA1EEEC-5830-4A57-9479-FEF4004A7D93}"/>
    <dgm:cxn modelId="{EFEEEEA8-F7FA-4285-8E6D-85CE170745E9}" srcId="{2F43B735-66FD-44A9-B381-792FAEEA9CC4}" destId="{5A204F84-4983-41D9-A209-E0190DBD0575}" srcOrd="2" destOrd="0" parTransId="{86C868A4-EBF3-4E84-BD8C-A610A6E86E5B}" sibTransId="{73DA8D07-A3A5-47FE-B1D9-EFC7E56B55EF}"/>
    <dgm:cxn modelId="{EE693918-73A3-45D3-9D41-20BCB69414D2}" type="presOf" srcId="{CC228148-4278-47F9-A78E-72919B5F0848}" destId="{D86F2FD8-70BB-41E6-8258-B5E32C4A00E1}" srcOrd="0" destOrd="0" presId="urn:microsoft.com/office/officeart/2005/8/layout/hierarchy2"/>
    <dgm:cxn modelId="{201FC164-CDBF-4D07-A827-E204FFE7A248}" type="presOf" srcId="{2F43B735-66FD-44A9-B381-792FAEEA9CC4}" destId="{14974E11-8220-4B02-BC86-100E7AA1FC4A}" srcOrd="0" destOrd="0" presId="urn:microsoft.com/office/officeart/2005/8/layout/hierarchy2"/>
    <dgm:cxn modelId="{734A6F10-FECA-45FC-91D8-4BA800BB249B}" type="presOf" srcId="{89FFF452-C1BC-45F9-9BB1-25982649F997}" destId="{A73AC61F-9C21-448D-BCBE-89B46F6834F5}" srcOrd="0" destOrd="0" presId="urn:microsoft.com/office/officeart/2005/8/layout/hierarchy2"/>
    <dgm:cxn modelId="{F0A834A0-3272-4583-9D11-5F3576D1541A}" srcId="{2F43B735-66FD-44A9-B381-792FAEEA9CC4}" destId="{68AD4097-7B59-4746-96A7-EB8B3CAD65CD}" srcOrd="0" destOrd="0" parTransId="{B7813479-F93F-479B-9D73-F170D56127A5}" sibTransId="{DD8593E1-E084-485F-B077-7F00BEACED48}"/>
    <dgm:cxn modelId="{504D4839-C760-44D1-9E41-C403E818CDDF}" type="presOf" srcId="{B7813479-F93F-479B-9D73-F170D56127A5}" destId="{BA879ED9-B2A2-40F4-BAB3-D1E0C513DF6C}" srcOrd="1" destOrd="0" presId="urn:microsoft.com/office/officeart/2005/8/layout/hierarchy2"/>
    <dgm:cxn modelId="{9D933B33-684D-43CA-8A3B-2C5D6DA97BE0}" type="presOf" srcId="{B7813479-F93F-479B-9D73-F170D56127A5}" destId="{113682FC-15BB-4663-8916-50D3B2CCAEBA}" srcOrd="0" destOrd="0" presId="urn:microsoft.com/office/officeart/2005/8/layout/hierarchy2"/>
    <dgm:cxn modelId="{2B19B7F7-3413-489E-8587-551019CF08A9}" type="presOf" srcId="{43B37251-9AF6-4E99-A668-02284C555937}" destId="{A713EA38-E4DB-4B67-A1BC-62E52B8B6CEE}" srcOrd="0" destOrd="0" presId="urn:microsoft.com/office/officeart/2005/8/layout/hierarchy2"/>
    <dgm:cxn modelId="{8C2A7D84-F0D9-4DB1-9C49-33CABDBD3EC4}" srcId="{2F43B735-66FD-44A9-B381-792FAEEA9CC4}" destId="{C90D80C0-F386-491E-AF84-AB8852BF6B95}" srcOrd="4" destOrd="0" parTransId="{91F8B3F5-2B72-4597-BECB-216E7D4DB1F7}" sibTransId="{28778BA7-0BC2-4DF4-9C73-B9381DB507DA}"/>
    <dgm:cxn modelId="{5D0FAF3B-B614-4CC2-A78E-11D43BC5CD8F}" type="presOf" srcId="{C90D80C0-F386-491E-AF84-AB8852BF6B95}" destId="{220120A4-D6BA-4F73-BCB8-F1D5AF206999}" srcOrd="0" destOrd="0" presId="urn:microsoft.com/office/officeart/2005/8/layout/hierarchy2"/>
    <dgm:cxn modelId="{82C7298B-34A4-4A00-9279-A810FAD327E4}" type="presOf" srcId="{91F8B3F5-2B72-4597-BECB-216E7D4DB1F7}" destId="{7B1BAA35-48E8-4D52-BE9B-C414F7AA2E71}" srcOrd="1" destOrd="0" presId="urn:microsoft.com/office/officeart/2005/8/layout/hierarchy2"/>
    <dgm:cxn modelId="{EF01F6CB-0113-4014-A70B-9484A93051AB}" srcId="{89369E45-F0E9-4AC2-B934-C7F8C6DF0C41}" destId="{2F43B735-66FD-44A9-B381-792FAEEA9CC4}" srcOrd="0" destOrd="0" parTransId="{E78CEA3E-A07B-4960-8993-280F69518F4E}" sibTransId="{03933224-09FE-43A2-809D-6254364B8A3E}"/>
    <dgm:cxn modelId="{3AE54D16-040D-4CEC-B9AE-D40194C6AB0C}" type="presOf" srcId="{86C868A4-EBF3-4E84-BD8C-A610A6E86E5B}" destId="{68E72DA5-80DB-4026-A231-A53352DFDE19}" srcOrd="0" destOrd="0" presId="urn:microsoft.com/office/officeart/2005/8/layout/hierarchy2"/>
    <dgm:cxn modelId="{E27F06E1-E75D-4259-818C-0623FA7C8B9B}" type="presParOf" srcId="{BCC09898-3B93-4076-ABC6-C184601E1E8B}" destId="{82407485-6726-4336-8FCC-D13B099627F1}" srcOrd="0" destOrd="0" presId="urn:microsoft.com/office/officeart/2005/8/layout/hierarchy2"/>
    <dgm:cxn modelId="{6ACD65B2-D69E-40FF-861B-6BBE8DD99743}" type="presParOf" srcId="{82407485-6726-4336-8FCC-D13B099627F1}" destId="{14974E11-8220-4B02-BC86-100E7AA1FC4A}" srcOrd="0" destOrd="0" presId="urn:microsoft.com/office/officeart/2005/8/layout/hierarchy2"/>
    <dgm:cxn modelId="{E0C961C2-792D-491C-8163-1239DDBED9EC}" type="presParOf" srcId="{82407485-6726-4336-8FCC-D13B099627F1}" destId="{37833B66-7761-4D6D-B826-48834ED18E91}" srcOrd="1" destOrd="0" presId="urn:microsoft.com/office/officeart/2005/8/layout/hierarchy2"/>
    <dgm:cxn modelId="{A401AA3E-D8CF-4916-AE0C-DBF7D1D857CC}" type="presParOf" srcId="{37833B66-7761-4D6D-B826-48834ED18E91}" destId="{113682FC-15BB-4663-8916-50D3B2CCAEBA}" srcOrd="0" destOrd="0" presId="urn:microsoft.com/office/officeart/2005/8/layout/hierarchy2"/>
    <dgm:cxn modelId="{CBF8129C-2692-4BB6-8348-F30F3EEF5D1A}" type="presParOf" srcId="{113682FC-15BB-4663-8916-50D3B2CCAEBA}" destId="{BA879ED9-B2A2-40F4-BAB3-D1E0C513DF6C}" srcOrd="0" destOrd="0" presId="urn:microsoft.com/office/officeart/2005/8/layout/hierarchy2"/>
    <dgm:cxn modelId="{119809D5-50E8-4184-901F-40C238354BB3}" type="presParOf" srcId="{37833B66-7761-4D6D-B826-48834ED18E91}" destId="{BCD1B1BF-456B-4220-B699-CD436984BF36}" srcOrd="1" destOrd="0" presId="urn:microsoft.com/office/officeart/2005/8/layout/hierarchy2"/>
    <dgm:cxn modelId="{FA905732-AFC8-48D4-964E-AA1F42841901}" type="presParOf" srcId="{BCD1B1BF-456B-4220-B699-CD436984BF36}" destId="{8BF18302-575A-4ECA-9319-6549F9859208}" srcOrd="0" destOrd="0" presId="urn:microsoft.com/office/officeart/2005/8/layout/hierarchy2"/>
    <dgm:cxn modelId="{0EF61B80-20F7-4204-9017-FF3709635AB1}" type="presParOf" srcId="{BCD1B1BF-456B-4220-B699-CD436984BF36}" destId="{0E712654-44C2-4CF0-9958-EF8033BAC9DB}" srcOrd="1" destOrd="0" presId="urn:microsoft.com/office/officeart/2005/8/layout/hierarchy2"/>
    <dgm:cxn modelId="{E58652ED-B296-47A5-AB6B-04A2A10302C7}" type="presParOf" srcId="{37833B66-7761-4D6D-B826-48834ED18E91}" destId="{D86F2FD8-70BB-41E6-8258-B5E32C4A00E1}" srcOrd="2" destOrd="0" presId="urn:microsoft.com/office/officeart/2005/8/layout/hierarchy2"/>
    <dgm:cxn modelId="{9010146E-3C7C-4A2D-81A5-061D614BCF0C}" type="presParOf" srcId="{D86F2FD8-70BB-41E6-8258-B5E32C4A00E1}" destId="{FAAE9EF8-78C7-4E6F-A152-5840F3DC4FEE}" srcOrd="0" destOrd="0" presId="urn:microsoft.com/office/officeart/2005/8/layout/hierarchy2"/>
    <dgm:cxn modelId="{3489CBC0-27A3-4C31-9D0C-C5A7AA5DF29A}" type="presParOf" srcId="{37833B66-7761-4D6D-B826-48834ED18E91}" destId="{9EDFCA2E-F97A-4AD9-9DDF-ED228F272BC1}" srcOrd="3" destOrd="0" presId="urn:microsoft.com/office/officeart/2005/8/layout/hierarchy2"/>
    <dgm:cxn modelId="{5074ADFD-953D-488D-93E9-655966F6CF02}" type="presParOf" srcId="{9EDFCA2E-F97A-4AD9-9DDF-ED228F272BC1}" destId="{A713EA38-E4DB-4B67-A1BC-62E52B8B6CEE}" srcOrd="0" destOrd="0" presId="urn:microsoft.com/office/officeart/2005/8/layout/hierarchy2"/>
    <dgm:cxn modelId="{036813AA-5C0E-4F64-A582-A36FD647BE32}" type="presParOf" srcId="{9EDFCA2E-F97A-4AD9-9DDF-ED228F272BC1}" destId="{6A999BAB-A89D-4BAC-A332-417E48B26FD8}" srcOrd="1" destOrd="0" presId="urn:microsoft.com/office/officeart/2005/8/layout/hierarchy2"/>
    <dgm:cxn modelId="{0795942D-3CED-437F-A849-FC00380990E7}" type="presParOf" srcId="{37833B66-7761-4D6D-B826-48834ED18E91}" destId="{68E72DA5-80DB-4026-A231-A53352DFDE19}" srcOrd="4" destOrd="0" presId="urn:microsoft.com/office/officeart/2005/8/layout/hierarchy2"/>
    <dgm:cxn modelId="{4A0FB6B3-5F82-4771-92D4-21284850B001}" type="presParOf" srcId="{68E72DA5-80DB-4026-A231-A53352DFDE19}" destId="{937BE9A7-8CF7-46FA-8EC2-9E83BAB30343}" srcOrd="0" destOrd="0" presId="urn:microsoft.com/office/officeart/2005/8/layout/hierarchy2"/>
    <dgm:cxn modelId="{083AC581-48B9-4B04-A719-676108635D68}" type="presParOf" srcId="{37833B66-7761-4D6D-B826-48834ED18E91}" destId="{093D0B3A-CCBA-4E56-89C0-8A0CE225ADF6}" srcOrd="5" destOrd="0" presId="urn:microsoft.com/office/officeart/2005/8/layout/hierarchy2"/>
    <dgm:cxn modelId="{0950B199-6E57-4386-B7F1-E48B55A84B1B}" type="presParOf" srcId="{093D0B3A-CCBA-4E56-89C0-8A0CE225ADF6}" destId="{D2173570-6533-4A1B-B0A0-01F7A1DF765C}" srcOrd="0" destOrd="0" presId="urn:microsoft.com/office/officeart/2005/8/layout/hierarchy2"/>
    <dgm:cxn modelId="{B1B2E16B-1E17-44FF-A51F-8127CDF8C46E}" type="presParOf" srcId="{093D0B3A-CCBA-4E56-89C0-8A0CE225ADF6}" destId="{06B085C7-7080-49C3-BF91-3D92FD14E914}" srcOrd="1" destOrd="0" presId="urn:microsoft.com/office/officeart/2005/8/layout/hierarchy2"/>
    <dgm:cxn modelId="{37E9793C-306B-469E-9FED-1E7BEB67589B}" type="presParOf" srcId="{37833B66-7761-4D6D-B826-48834ED18E91}" destId="{A73AC61F-9C21-448D-BCBE-89B46F6834F5}" srcOrd="6" destOrd="0" presId="urn:microsoft.com/office/officeart/2005/8/layout/hierarchy2"/>
    <dgm:cxn modelId="{42CCD3D4-EADF-4B05-BDB1-7C2503ACC1FD}" type="presParOf" srcId="{A73AC61F-9C21-448D-BCBE-89B46F6834F5}" destId="{98D664B1-D7CF-4067-A66A-6E6ED039C182}" srcOrd="0" destOrd="0" presId="urn:microsoft.com/office/officeart/2005/8/layout/hierarchy2"/>
    <dgm:cxn modelId="{C439F529-D6BF-4767-901E-1FADC17EF62D}" type="presParOf" srcId="{37833B66-7761-4D6D-B826-48834ED18E91}" destId="{9F3CD958-D1ED-434A-8035-68849DFADAAC}" srcOrd="7" destOrd="0" presId="urn:microsoft.com/office/officeart/2005/8/layout/hierarchy2"/>
    <dgm:cxn modelId="{A8335136-76FA-4559-B8C5-7B17D014EAF0}" type="presParOf" srcId="{9F3CD958-D1ED-434A-8035-68849DFADAAC}" destId="{CB483C50-711F-4FB5-B1B5-FC84F7E6EC6E}" srcOrd="0" destOrd="0" presId="urn:microsoft.com/office/officeart/2005/8/layout/hierarchy2"/>
    <dgm:cxn modelId="{9982FCDE-3950-4893-9185-463BBF0370A4}" type="presParOf" srcId="{9F3CD958-D1ED-434A-8035-68849DFADAAC}" destId="{CCBEFD90-82A2-4CEF-ADE6-42267FD0D690}" srcOrd="1" destOrd="0" presId="urn:microsoft.com/office/officeart/2005/8/layout/hierarchy2"/>
    <dgm:cxn modelId="{729A8C3E-810C-4BD6-979A-4CC2AE2B08AE}" type="presParOf" srcId="{37833B66-7761-4D6D-B826-48834ED18E91}" destId="{84EA3D85-7547-4AE7-B818-A6013F25879F}" srcOrd="8" destOrd="0" presId="urn:microsoft.com/office/officeart/2005/8/layout/hierarchy2"/>
    <dgm:cxn modelId="{C3271D85-751B-495B-BDBD-E6378E652FD3}" type="presParOf" srcId="{84EA3D85-7547-4AE7-B818-A6013F25879F}" destId="{7B1BAA35-48E8-4D52-BE9B-C414F7AA2E71}" srcOrd="0" destOrd="0" presId="urn:microsoft.com/office/officeart/2005/8/layout/hierarchy2"/>
    <dgm:cxn modelId="{E2D2F4AB-5A0D-435E-B4F2-CA4D300FB056}" type="presParOf" srcId="{37833B66-7761-4D6D-B826-48834ED18E91}" destId="{AC80A314-914C-497B-8246-9CC4315DC742}" srcOrd="9" destOrd="0" presId="urn:microsoft.com/office/officeart/2005/8/layout/hierarchy2"/>
    <dgm:cxn modelId="{285CC902-2782-4990-A104-A336EAD84225}" type="presParOf" srcId="{AC80A314-914C-497B-8246-9CC4315DC742}" destId="{220120A4-D6BA-4F73-BCB8-F1D5AF206999}" srcOrd="0" destOrd="0" presId="urn:microsoft.com/office/officeart/2005/8/layout/hierarchy2"/>
    <dgm:cxn modelId="{E14F0FA6-7625-456E-A32F-697B6A46D081}" type="presParOf" srcId="{AC80A314-914C-497B-8246-9CC4315DC742}" destId="{79D0F59F-E502-4745-8254-97B0FF43E0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622E2-9A35-4CA5-B2BB-8AA40652ADA2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1C56CE26-9DE2-493E-B04E-A1960E45E354}">
      <dgm:prSet phldrT="[Текст]" custT="1"/>
      <dgm:spPr/>
      <dgm:t>
        <a:bodyPr/>
        <a:lstStyle/>
        <a:p>
          <a:r>
            <a:rPr lang="bg-BG" sz="1400" dirty="0" smtClean="0"/>
            <a:t>Лаптоп</a:t>
          </a:r>
          <a:endParaRPr lang="bg-BG" sz="1400" dirty="0"/>
        </a:p>
      </dgm:t>
    </dgm:pt>
    <dgm:pt modelId="{8FFA3BD1-5660-4EC8-9417-C832FE284940}" type="parTrans" cxnId="{8DFC37C0-FA60-48A4-9358-F0DE2DF123E1}">
      <dgm:prSet/>
      <dgm:spPr/>
      <dgm:t>
        <a:bodyPr/>
        <a:lstStyle/>
        <a:p>
          <a:endParaRPr lang="bg-BG" sz="1400"/>
        </a:p>
      </dgm:t>
    </dgm:pt>
    <dgm:pt modelId="{94DE3B7A-F502-443E-B0A0-F749D0797A06}" type="sibTrans" cxnId="{8DFC37C0-FA60-48A4-9358-F0DE2DF123E1}">
      <dgm:prSet custT="1"/>
      <dgm:spPr/>
      <dgm:t>
        <a:bodyPr/>
        <a:lstStyle/>
        <a:p>
          <a:endParaRPr lang="bg-BG" sz="1400"/>
        </a:p>
      </dgm:t>
    </dgm:pt>
    <dgm:pt modelId="{F12C412D-CAA7-4797-9E89-E83048AA1AAF}">
      <dgm:prSet custT="1"/>
      <dgm:spPr/>
      <dgm:t>
        <a:bodyPr/>
        <a:lstStyle/>
        <a:p>
          <a:r>
            <a:rPr lang="bg-BG" sz="1400" dirty="0" smtClean="0"/>
            <a:t>2 таблета </a:t>
          </a:r>
        </a:p>
      </dgm:t>
    </dgm:pt>
    <dgm:pt modelId="{A68BD009-374C-492B-A022-93371C13F5BC}" type="parTrans" cxnId="{E51BF37E-D47A-44B1-B2FE-277BB9DC71EE}">
      <dgm:prSet/>
      <dgm:spPr/>
      <dgm:t>
        <a:bodyPr/>
        <a:lstStyle/>
        <a:p>
          <a:endParaRPr lang="bg-BG" sz="1400"/>
        </a:p>
      </dgm:t>
    </dgm:pt>
    <dgm:pt modelId="{B453EEC3-0904-451A-9173-4C4C52E4CE9F}" type="sibTrans" cxnId="{E51BF37E-D47A-44B1-B2FE-277BB9DC71EE}">
      <dgm:prSet custT="1"/>
      <dgm:spPr/>
      <dgm:t>
        <a:bodyPr/>
        <a:lstStyle/>
        <a:p>
          <a:endParaRPr lang="bg-BG" sz="1400"/>
        </a:p>
      </dgm:t>
    </dgm:pt>
    <dgm:pt modelId="{9879A2CC-F536-4FC5-9599-9EC956A27195}">
      <dgm:prSet custT="1"/>
      <dgm:spPr/>
      <dgm:t>
        <a:bodyPr/>
        <a:lstStyle/>
        <a:p>
          <a:r>
            <a:rPr lang="bg-BG" sz="1400" dirty="0" smtClean="0"/>
            <a:t>30 МР4</a:t>
          </a:r>
        </a:p>
      </dgm:t>
    </dgm:pt>
    <dgm:pt modelId="{90412215-3858-4CFE-B7E7-0F5D86D2D651}" type="parTrans" cxnId="{5A5E0A36-A845-4A57-9871-C353E580A841}">
      <dgm:prSet/>
      <dgm:spPr/>
      <dgm:t>
        <a:bodyPr/>
        <a:lstStyle/>
        <a:p>
          <a:endParaRPr lang="bg-BG" sz="1400"/>
        </a:p>
      </dgm:t>
    </dgm:pt>
    <dgm:pt modelId="{8B4EC031-53D2-4474-BD5F-C2362D2720FF}" type="sibTrans" cxnId="{5A5E0A36-A845-4A57-9871-C353E580A841}">
      <dgm:prSet custT="1"/>
      <dgm:spPr/>
      <dgm:t>
        <a:bodyPr/>
        <a:lstStyle/>
        <a:p>
          <a:endParaRPr lang="bg-BG" sz="1400"/>
        </a:p>
      </dgm:t>
    </dgm:pt>
    <dgm:pt modelId="{9E6829DE-69D1-4127-AC60-D074F326D0FD}">
      <dgm:prSet custT="1"/>
      <dgm:spPr/>
      <dgm:t>
        <a:bodyPr/>
        <a:lstStyle/>
        <a:p>
          <a:r>
            <a:rPr lang="bg-BG" sz="1400" dirty="0" smtClean="0"/>
            <a:t>2 </a:t>
          </a:r>
          <a:r>
            <a:rPr lang="en-US" sz="1400" dirty="0" smtClean="0"/>
            <a:t>GPS</a:t>
          </a:r>
          <a:endParaRPr lang="bg-BG" sz="1400" dirty="0" smtClean="0"/>
        </a:p>
      </dgm:t>
    </dgm:pt>
    <dgm:pt modelId="{6DD2E427-89B6-49A9-962A-62027122F8CC}" type="parTrans" cxnId="{CDEE1EF3-D3D2-44ED-A07A-1346FB814AE1}">
      <dgm:prSet/>
      <dgm:spPr/>
      <dgm:t>
        <a:bodyPr/>
        <a:lstStyle/>
        <a:p>
          <a:endParaRPr lang="bg-BG" sz="1400"/>
        </a:p>
      </dgm:t>
    </dgm:pt>
    <dgm:pt modelId="{D52192D4-80B4-48C7-9B7C-3F6A9D48EC5F}" type="sibTrans" cxnId="{CDEE1EF3-D3D2-44ED-A07A-1346FB814AE1}">
      <dgm:prSet custT="1"/>
      <dgm:spPr/>
      <dgm:t>
        <a:bodyPr/>
        <a:lstStyle/>
        <a:p>
          <a:endParaRPr lang="bg-BG" sz="1400"/>
        </a:p>
      </dgm:t>
    </dgm:pt>
    <dgm:pt modelId="{C0CA5564-B847-4DAF-ABE6-05061073A453}">
      <dgm:prSet custT="1"/>
      <dgm:spPr/>
      <dgm:t>
        <a:bodyPr/>
        <a:lstStyle/>
        <a:p>
          <a:r>
            <a:rPr lang="bg-BG" sz="1400" dirty="0" smtClean="0"/>
            <a:t>Дигитален апарат</a:t>
          </a:r>
        </a:p>
      </dgm:t>
    </dgm:pt>
    <dgm:pt modelId="{C82648D7-8A28-446B-9CE3-FBDA60E488EE}" type="parTrans" cxnId="{F568AAC8-3272-46F4-A947-22EB81A956ED}">
      <dgm:prSet/>
      <dgm:spPr/>
      <dgm:t>
        <a:bodyPr/>
        <a:lstStyle/>
        <a:p>
          <a:endParaRPr lang="bg-BG" sz="1400"/>
        </a:p>
      </dgm:t>
    </dgm:pt>
    <dgm:pt modelId="{6E30D318-7D6F-44FF-8217-65485D725692}" type="sibTrans" cxnId="{F568AAC8-3272-46F4-A947-22EB81A956ED}">
      <dgm:prSet custT="1"/>
      <dgm:spPr/>
      <dgm:t>
        <a:bodyPr/>
        <a:lstStyle/>
        <a:p>
          <a:endParaRPr lang="bg-BG" sz="1400"/>
        </a:p>
      </dgm:t>
    </dgm:pt>
    <dgm:pt modelId="{A7D2A430-A56E-4981-A544-3B44126D7482}">
      <dgm:prSet phldrT="[Текст]" custT="1"/>
      <dgm:spPr/>
      <dgm:t>
        <a:bodyPr/>
        <a:lstStyle/>
        <a:p>
          <a:r>
            <a:rPr lang="bg-BG" sz="1400" dirty="0" smtClean="0"/>
            <a:t>Мултимедиен проектор</a:t>
          </a:r>
          <a:endParaRPr lang="bg-BG" sz="1400" dirty="0"/>
        </a:p>
      </dgm:t>
    </dgm:pt>
    <dgm:pt modelId="{58AEE37E-8211-4BDB-849A-6628D1B406C4}" type="parTrans" cxnId="{1D7ACEAF-C443-4D44-98F9-5226688ABF5B}">
      <dgm:prSet/>
      <dgm:spPr/>
      <dgm:t>
        <a:bodyPr/>
        <a:lstStyle/>
        <a:p>
          <a:endParaRPr lang="bg-BG" sz="1400"/>
        </a:p>
      </dgm:t>
    </dgm:pt>
    <dgm:pt modelId="{86F77CD1-9DC0-434A-B836-EDAA9979BADF}" type="sibTrans" cxnId="{1D7ACEAF-C443-4D44-98F9-5226688ABF5B}">
      <dgm:prSet custT="1"/>
      <dgm:spPr/>
      <dgm:t>
        <a:bodyPr/>
        <a:lstStyle/>
        <a:p>
          <a:endParaRPr lang="bg-BG" sz="1400"/>
        </a:p>
      </dgm:t>
    </dgm:pt>
    <dgm:pt modelId="{9B533A97-2651-41CD-BDF7-BC46150106FF}">
      <dgm:prSet phldrT="[Текст]" custT="1"/>
      <dgm:spPr/>
      <dgm:t>
        <a:bodyPr/>
        <a:lstStyle/>
        <a:p>
          <a:r>
            <a:rPr lang="bg-BG" sz="1400" dirty="0" smtClean="0"/>
            <a:t>Мултимедиен екран </a:t>
          </a:r>
          <a:endParaRPr lang="bg-BG" sz="1400" dirty="0"/>
        </a:p>
      </dgm:t>
    </dgm:pt>
    <dgm:pt modelId="{C633DA12-605C-40FC-838F-3CAD4524D284}" type="parTrans" cxnId="{B633545A-72A8-4BCC-AD7F-77BC4032A290}">
      <dgm:prSet/>
      <dgm:spPr/>
      <dgm:t>
        <a:bodyPr/>
        <a:lstStyle/>
        <a:p>
          <a:endParaRPr lang="bg-BG" sz="1400"/>
        </a:p>
      </dgm:t>
    </dgm:pt>
    <dgm:pt modelId="{CDFFC0B1-C7F7-4E96-AA7D-EF10145624FF}" type="sibTrans" cxnId="{B633545A-72A8-4BCC-AD7F-77BC4032A290}">
      <dgm:prSet custT="1"/>
      <dgm:spPr/>
      <dgm:t>
        <a:bodyPr/>
        <a:lstStyle/>
        <a:p>
          <a:endParaRPr lang="bg-BG" sz="1400"/>
        </a:p>
      </dgm:t>
    </dgm:pt>
    <dgm:pt modelId="{843ECDE5-50FA-49F1-A5E9-3AE5A303BB60}" type="pres">
      <dgm:prSet presAssocID="{C91622E2-9A35-4CA5-B2BB-8AA40652AD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54A90A8-DFAF-403C-9983-B64659E63E31}" type="pres">
      <dgm:prSet presAssocID="{1C56CE26-9DE2-493E-B04E-A1960E45E35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2E8EBC-3B9F-4CE9-BE57-02475FBFC44A}" type="pres">
      <dgm:prSet presAssocID="{1C56CE26-9DE2-493E-B04E-A1960E45E354}" presName="spNode" presStyleCnt="0"/>
      <dgm:spPr/>
    </dgm:pt>
    <dgm:pt modelId="{28E1DD93-F9EB-482A-8A6E-D57CF80BC59D}" type="pres">
      <dgm:prSet presAssocID="{94DE3B7A-F502-443E-B0A0-F749D0797A06}" presName="sibTrans" presStyleLbl="sibTrans1D1" presStyleIdx="0" presStyleCnt="7"/>
      <dgm:spPr/>
      <dgm:t>
        <a:bodyPr/>
        <a:lstStyle/>
        <a:p>
          <a:endParaRPr lang="bg-BG"/>
        </a:p>
      </dgm:t>
    </dgm:pt>
    <dgm:pt modelId="{4D667F4C-40E1-4490-B8A2-D1E1DD155618}" type="pres">
      <dgm:prSet presAssocID="{A7D2A430-A56E-4981-A544-3B44126D7482}" presName="node" presStyleLbl="node1" presStyleIdx="1" presStyleCnt="7" custScaleX="12438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483274C-A753-4607-A4AB-15D414532075}" type="pres">
      <dgm:prSet presAssocID="{A7D2A430-A56E-4981-A544-3B44126D7482}" presName="spNode" presStyleCnt="0"/>
      <dgm:spPr/>
    </dgm:pt>
    <dgm:pt modelId="{B61D8ED9-CB36-4794-985B-09CABEC47055}" type="pres">
      <dgm:prSet presAssocID="{86F77CD1-9DC0-434A-B836-EDAA9979BADF}" presName="sibTrans" presStyleLbl="sibTrans1D1" presStyleIdx="1" presStyleCnt="7"/>
      <dgm:spPr/>
      <dgm:t>
        <a:bodyPr/>
        <a:lstStyle/>
        <a:p>
          <a:endParaRPr lang="bg-BG"/>
        </a:p>
      </dgm:t>
    </dgm:pt>
    <dgm:pt modelId="{CE6A3C4E-B82D-4A75-B92F-C59AAB1567DA}" type="pres">
      <dgm:prSet presAssocID="{9B533A97-2651-41CD-BDF7-BC46150106FF}" presName="node" presStyleLbl="node1" presStyleIdx="2" presStyleCnt="7" custScaleX="1143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4DB6725-3416-4ACC-A227-D95C434A997E}" type="pres">
      <dgm:prSet presAssocID="{9B533A97-2651-41CD-BDF7-BC46150106FF}" presName="spNode" presStyleCnt="0"/>
      <dgm:spPr/>
    </dgm:pt>
    <dgm:pt modelId="{F9E157A9-9B3C-4B98-B88A-630AD658097D}" type="pres">
      <dgm:prSet presAssocID="{CDFFC0B1-C7F7-4E96-AA7D-EF10145624FF}" presName="sibTrans" presStyleLbl="sibTrans1D1" presStyleIdx="2" presStyleCnt="7"/>
      <dgm:spPr/>
      <dgm:t>
        <a:bodyPr/>
        <a:lstStyle/>
        <a:p>
          <a:endParaRPr lang="bg-BG"/>
        </a:p>
      </dgm:t>
    </dgm:pt>
    <dgm:pt modelId="{82B6BC3F-0FC1-491D-82A8-84C318DC22CB}" type="pres">
      <dgm:prSet presAssocID="{F12C412D-CAA7-4797-9E89-E83048AA1AA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73DD3FB-65F0-4579-8636-1821452C6561}" type="pres">
      <dgm:prSet presAssocID="{F12C412D-CAA7-4797-9E89-E83048AA1AAF}" presName="spNode" presStyleCnt="0"/>
      <dgm:spPr/>
    </dgm:pt>
    <dgm:pt modelId="{3A548B6E-257F-41B5-B3D3-DE028CB0840B}" type="pres">
      <dgm:prSet presAssocID="{B453EEC3-0904-451A-9173-4C4C52E4CE9F}" presName="sibTrans" presStyleLbl="sibTrans1D1" presStyleIdx="3" presStyleCnt="7"/>
      <dgm:spPr/>
      <dgm:t>
        <a:bodyPr/>
        <a:lstStyle/>
        <a:p>
          <a:endParaRPr lang="bg-BG"/>
        </a:p>
      </dgm:t>
    </dgm:pt>
    <dgm:pt modelId="{8AB74FCC-7A06-4E21-BD64-1D8419BAAC6A}" type="pres">
      <dgm:prSet presAssocID="{9879A2CC-F536-4FC5-9599-9EC956A271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CC278E0-0D9B-4EC2-9AD6-D43124F898E6}" type="pres">
      <dgm:prSet presAssocID="{9879A2CC-F536-4FC5-9599-9EC956A27195}" presName="spNode" presStyleCnt="0"/>
      <dgm:spPr/>
    </dgm:pt>
    <dgm:pt modelId="{E43B2142-976D-4FD5-B83B-117AFD1F46EF}" type="pres">
      <dgm:prSet presAssocID="{8B4EC031-53D2-4474-BD5F-C2362D2720FF}" presName="sibTrans" presStyleLbl="sibTrans1D1" presStyleIdx="4" presStyleCnt="7"/>
      <dgm:spPr/>
      <dgm:t>
        <a:bodyPr/>
        <a:lstStyle/>
        <a:p>
          <a:endParaRPr lang="bg-BG"/>
        </a:p>
      </dgm:t>
    </dgm:pt>
    <dgm:pt modelId="{0BDD8248-0EC6-4A83-80B7-855E5BA6F85D}" type="pres">
      <dgm:prSet presAssocID="{9E6829DE-69D1-4127-AC60-D074F326D0F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8E1B4E7-DC9E-42C6-B1E6-39751921F6C9}" type="pres">
      <dgm:prSet presAssocID="{9E6829DE-69D1-4127-AC60-D074F326D0FD}" presName="spNode" presStyleCnt="0"/>
      <dgm:spPr/>
    </dgm:pt>
    <dgm:pt modelId="{2B42D5BA-21AB-45CC-A0B0-EE3FBCD08375}" type="pres">
      <dgm:prSet presAssocID="{D52192D4-80B4-48C7-9B7C-3F6A9D48EC5F}" presName="sibTrans" presStyleLbl="sibTrans1D1" presStyleIdx="5" presStyleCnt="7"/>
      <dgm:spPr/>
      <dgm:t>
        <a:bodyPr/>
        <a:lstStyle/>
        <a:p>
          <a:endParaRPr lang="bg-BG"/>
        </a:p>
      </dgm:t>
    </dgm:pt>
    <dgm:pt modelId="{8FCE1254-C247-4824-BF85-EA43AC56CCD3}" type="pres">
      <dgm:prSet presAssocID="{C0CA5564-B847-4DAF-ABE6-05061073A45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F623680-C2F1-4CF5-8470-0CF962C2A53A}" type="pres">
      <dgm:prSet presAssocID="{C0CA5564-B847-4DAF-ABE6-05061073A453}" presName="spNode" presStyleCnt="0"/>
      <dgm:spPr/>
    </dgm:pt>
    <dgm:pt modelId="{861523D8-9B47-4ED0-87B4-84135DEB9849}" type="pres">
      <dgm:prSet presAssocID="{6E30D318-7D6F-44FF-8217-65485D725692}" presName="sibTrans" presStyleLbl="sibTrans1D1" presStyleIdx="6" presStyleCnt="7"/>
      <dgm:spPr/>
      <dgm:t>
        <a:bodyPr/>
        <a:lstStyle/>
        <a:p>
          <a:endParaRPr lang="bg-BG"/>
        </a:p>
      </dgm:t>
    </dgm:pt>
  </dgm:ptLst>
  <dgm:cxnLst>
    <dgm:cxn modelId="{81C0955A-E92D-4C64-B0A4-87E1EA663B50}" type="presOf" srcId="{D52192D4-80B4-48C7-9B7C-3F6A9D48EC5F}" destId="{2B42D5BA-21AB-45CC-A0B0-EE3FBCD08375}" srcOrd="0" destOrd="0" presId="urn:microsoft.com/office/officeart/2005/8/layout/cycle5"/>
    <dgm:cxn modelId="{D056EB51-EAF4-4768-8A55-F036037BE0DF}" type="presOf" srcId="{9E6829DE-69D1-4127-AC60-D074F326D0FD}" destId="{0BDD8248-0EC6-4A83-80B7-855E5BA6F85D}" srcOrd="0" destOrd="0" presId="urn:microsoft.com/office/officeart/2005/8/layout/cycle5"/>
    <dgm:cxn modelId="{FA2E019F-A035-4694-A388-D468842AE636}" type="presOf" srcId="{A7D2A430-A56E-4981-A544-3B44126D7482}" destId="{4D667F4C-40E1-4490-B8A2-D1E1DD155618}" srcOrd="0" destOrd="0" presId="urn:microsoft.com/office/officeart/2005/8/layout/cycle5"/>
    <dgm:cxn modelId="{1D7ACEAF-C443-4D44-98F9-5226688ABF5B}" srcId="{C91622E2-9A35-4CA5-B2BB-8AA40652ADA2}" destId="{A7D2A430-A56E-4981-A544-3B44126D7482}" srcOrd="1" destOrd="0" parTransId="{58AEE37E-8211-4BDB-849A-6628D1B406C4}" sibTransId="{86F77CD1-9DC0-434A-B836-EDAA9979BADF}"/>
    <dgm:cxn modelId="{E6B2CAED-F458-40B4-8D43-704607D3410A}" type="presOf" srcId="{86F77CD1-9DC0-434A-B836-EDAA9979BADF}" destId="{B61D8ED9-CB36-4794-985B-09CABEC47055}" srcOrd="0" destOrd="0" presId="urn:microsoft.com/office/officeart/2005/8/layout/cycle5"/>
    <dgm:cxn modelId="{CDEE1EF3-D3D2-44ED-A07A-1346FB814AE1}" srcId="{C91622E2-9A35-4CA5-B2BB-8AA40652ADA2}" destId="{9E6829DE-69D1-4127-AC60-D074F326D0FD}" srcOrd="5" destOrd="0" parTransId="{6DD2E427-89B6-49A9-962A-62027122F8CC}" sibTransId="{D52192D4-80B4-48C7-9B7C-3F6A9D48EC5F}"/>
    <dgm:cxn modelId="{E51BF37E-D47A-44B1-B2FE-277BB9DC71EE}" srcId="{C91622E2-9A35-4CA5-B2BB-8AA40652ADA2}" destId="{F12C412D-CAA7-4797-9E89-E83048AA1AAF}" srcOrd="3" destOrd="0" parTransId="{A68BD009-374C-492B-A022-93371C13F5BC}" sibTransId="{B453EEC3-0904-451A-9173-4C4C52E4CE9F}"/>
    <dgm:cxn modelId="{A7BA695F-FB70-4344-8E20-87A68A8B959C}" type="presOf" srcId="{C0CA5564-B847-4DAF-ABE6-05061073A453}" destId="{8FCE1254-C247-4824-BF85-EA43AC56CCD3}" srcOrd="0" destOrd="0" presId="urn:microsoft.com/office/officeart/2005/8/layout/cycle5"/>
    <dgm:cxn modelId="{A57B9F47-3DB4-4065-9A46-04A8CAD54050}" type="presOf" srcId="{8B4EC031-53D2-4474-BD5F-C2362D2720FF}" destId="{E43B2142-976D-4FD5-B83B-117AFD1F46EF}" srcOrd="0" destOrd="0" presId="urn:microsoft.com/office/officeart/2005/8/layout/cycle5"/>
    <dgm:cxn modelId="{5A5E0A36-A845-4A57-9871-C353E580A841}" srcId="{C91622E2-9A35-4CA5-B2BB-8AA40652ADA2}" destId="{9879A2CC-F536-4FC5-9599-9EC956A27195}" srcOrd="4" destOrd="0" parTransId="{90412215-3858-4CFE-B7E7-0F5D86D2D651}" sibTransId="{8B4EC031-53D2-4474-BD5F-C2362D2720FF}"/>
    <dgm:cxn modelId="{F568AAC8-3272-46F4-A947-22EB81A956ED}" srcId="{C91622E2-9A35-4CA5-B2BB-8AA40652ADA2}" destId="{C0CA5564-B847-4DAF-ABE6-05061073A453}" srcOrd="6" destOrd="0" parTransId="{C82648D7-8A28-446B-9CE3-FBDA60E488EE}" sibTransId="{6E30D318-7D6F-44FF-8217-65485D725692}"/>
    <dgm:cxn modelId="{171D3E3A-797C-4B1C-A620-DCC72D02C707}" type="presOf" srcId="{C91622E2-9A35-4CA5-B2BB-8AA40652ADA2}" destId="{843ECDE5-50FA-49F1-A5E9-3AE5A303BB60}" srcOrd="0" destOrd="0" presId="urn:microsoft.com/office/officeart/2005/8/layout/cycle5"/>
    <dgm:cxn modelId="{9806D4B8-8F8D-406A-AE38-3ABE757C244A}" type="presOf" srcId="{6E30D318-7D6F-44FF-8217-65485D725692}" destId="{861523D8-9B47-4ED0-87B4-84135DEB9849}" srcOrd="0" destOrd="0" presId="urn:microsoft.com/office/officeart/2005/8/layout/cycle5"/>
    <dgm:cxn modelId="{F2096BBF-707E-4C8F-AE10-C7491B8343E4}" type="presOf" srcId="{1C56CE26-9DE2-493E-B04E-A1960E45E354}" destId="{254A90A8-DFAF-403C-9983-B64659E63E31}" srcOrd="0" destOrd="0" presId="urn:microsoft.com/office/officeart/2005/8/layout/cycle5"/>
    <dgm:cxn modelId="{F7E73C35-7B8F-421F-AD53-010F31E700C4}" type="presOf" srcId="{B453EEC3-0904-451A-9173-4C4C52E4CE9F}" destId="{3A548B6E-257F-41B5-B3D3-DE028CB0840B}" srcOrd="0" destOrd="0" presId="urn:microsoft.com/office/officeart/2005/8/layout/cycle5"/>
    <dgm:cxn modelId="{BB4EE423-404B-41AF-980B-5848DEDE6171}" type="presOf" srcId="{9879A2CC-F536-4FC5-9599-9EC956A27195}" destId="{8AB74FCC-7A06-4E21-BD64-1D8419BAAC6A}" srcOrd="0" destOrd="0" presId="urn:microsoft.com/office/officeart/2005/8/layout/cycle5"/>
    <dgm:cxn modelId="{2A687D11-BF63-4872-B9C1-8E557715773C}" type="presOf" srcId="{9B533A97-2651-41CD-BDF7-BC46150106FF}" destId="{CE6A3C4E-B82D-4A75-B92F-C59AAB1567DA}" srcOrd="0" destOrd="0" presId="urn:microsoft.com/office/officeart/2005/8/layout/cycle5"/>
    <dgm:cxn modelId="{FA03790A-40E9-4A2C-8A2F-2C52C110448B}" type="presOf" srcId="{94DE3B7A-F502-443E-B0A0-F749D0797A06}" destId="{28E1DD93-F9EB-482A-8A6E-D57CF80BC59D}" srcOrd="0" destOrd="0" presId="urn:microsoft.com/office/officeart/2005/8/layout/cycle5"/>
    <dgm:cxn modelId="{8DFC37C0-FA60-48A4-9358-F0DE2DF123E1}" srcId="{C91622E2-9A35-4CA5-B2BB-8AA40652ADA2}" destId="{1C56CE26-9DE2-493E-B04E-A1960E45E354}" srcOrd="0" destOrd="0" parTransId="{8FFA3BD1-5660-4EC8-9417-C832FE284940}" sibTransId="{94DE3B7A-F502-443E-B0A0-F749D0797A06}"/>
    <dgm:cxn modelId="{3FD640BA-7FE2-4868-B700-9DB3A2A9E17B}" type="presOf" srcId="{CDFFC0B1-C7F7-4E96-AA7D-EF10145624FF}" destId="{F9E157A9-9B3C-4B98-B88A-630AD658097D}" srcOrd="0" destOrd="0" presId="urn:microsoft.com/office/officeart/2005/8/layout/cycle5"/>
    <dgm:cxn modelId="{DD88F510-F8D6-4C93-B006-33B8B8E2DE46}" type="presOf" srcId="{F12C412D-CAA7-4797-9E89-E83048AA1AAF}" destId="{82B6BC3F-0FC1-491D-82A8-84C318DC22CB}" srcOrd="0" destOrd="0" presId="urn:microsoft.com/office/officeart/2005/8/layout/cycle5"/>
    <dgm:cxn modelId="{B633545A-72A8-4BCC-AD7F-77BC4032A290}" srcId="{C91622E2-9A35-4CA5-B2BB-8AA40652ADA2}" destId="{9B533A97-2651-41CD-BDF7-BC46150106FF}" srcOrd="2" destOrd="0" parTransId="{C633DA12-605C-40FC-838F-3CAD4524D284}" sibTransId="{CDFFC0B1-C7F7-4E96-AA7D-EF10145624FF}"/>
    <dgm:cxn modelId="{A7F00624-CA50-403C-BFA0-D825EA392C1B}" type="presParOf" srcId="{843ECDE5-50FA-49F1-A5E9-3AE5A303BB60}" destId="{254A90A8-DFAF-403C-9983-B64659E63E31}" srcOrd="0" destOrd="0" presId="urn:microsoft.com/office/officeart/2005/8/layout/cycle5"/>
    <dgm:cxn modelId="{772E4348-E77D-4D4E-8FAF-69F730583D4C}" type="presParOf" srcId="{843ECDE5-50FA-49F1-A5E9-3AE5A303BB60}" destId="{382E8EBC-3B9F-4CE9-BE57-02475FBFC44A}" srcOrd="1" destOrd="0" presId="urn:microsoft.com/office/officeart/2005/8/layout/cycle5"/>
    <dgm:cxn modelId="{36F8A827-71A2-4B42-9D24-83BED4AC607D}" type="presParOf" srcId="{843ECDE5-50FA-49F1-A5E9-3AE5A303BB60}" destId="{28E1DD93-F9EB-482A-8A6E-D57CF80BC59D}" srcOrd="2" destOrd="0" presId="urn:microsoft.com/office/officeart/2005/8/layout/cycle5"/>
    <dgm:cxn modelId="{38413E6C-34A7-4CA0-886E-009EA34F57DF}" type="presParOf" srcId="{843ECDE5-50FA-49F1-A5E9-3AE5A303BB60}" destId="{4D667F4C-40E1-4490-B8A2-D1E1DD155618}" srcOrd="3" destOrd="0" presId="urn:microsoft.com/office/officeart/2005/8/layout/cycle5"/>
    <dgm:cxn modelId="{6520BE8F-A73A-4AF7-B3B8-8F31ECCB6256}" type="presParOf" srcId="{843ECDE5-50FA-49F1-A5E9-3AE5A303BB60}" destId="{6483274C-A753-4607-A4AB-15D414532075}" srcOrd="4" destOrd="0" presId="urn:microsoft.com/office/officeart/2005/8/layout/cycle5"/>
    <dgm:cxn modelId="{256B19FD-5887-4EEF-B35E-143084D1899E}" type="presParOf" srcId="{843ECDE5-50FA-49F1-A5E9-3AE5A303BB60}" destId="{B61D8ED9-CB36-4794-985B-09CABEC47055}" srcOrd="5" destOrd="0" presId="urn:microsoft.com/office/officeart/2005/8/layout/cycle5"/>
    <dgm:cxn modelId="{C198ED99-C2C4-4651-9BCD-7393151E008B}" type="presParOf" srcId="{843ECDE5-50FA-49F1-A5E9-3AE5A303BB60}" destId="{CE6A3C4E-B82D-4A75-B92F-C59AAB1567DA}" srcOrd="6" destOrd="0" presId="urn:microsoft.com/office/officeart/2005/8/layout/cycle5"/>
    <dgm:cxn modelId="{3F331FB0-0E05-4053-BE51-32D8FDE730B5}" type="presParOf" srcId="{843ECDE5-50FA-49F1-A5E9-3AE5A303BB60}" destId="{D4DB6725-3416-4ACC-A227-D95C434A997E}" srcOrd="7" destOrd="0" presId="urn:microsoft.com/office/officeart/2005/8/layout/cycle5"/>
    <dgm:cxn modelId="{CFC4FD18-FB70-4487-A780-9B10EF28E4EF}" type="presParOf" srcId="{843ECDE5-50FA-49F1-A5E9-3AE5A303BB60}" destId="{F9E157A9-9B3C-4B98-B88A-630AD658097D}" srcOrd="8" destOrd="0" presId="urn:microsoft.com/office/officeart/2005/8/layout/cycle5"/>
    <dgm:cxn modelId="{0E88F61F-5D18-45E2-B03A-52AD44C0A44E}" type="presParOf" srcId="{843ECDE5-50FA-49F1-A5E9-3AE5A303BB60}" destId="{82B6BC3F-0FC1-491D-82A8-84C318DC22CB}" srcOrd="9" destOrd="0" presId="urn:microsoft.com/office/officeart/2005/8/layout/cycle5"/>
    <dgm:cxn modelId="{641F3763-B15A-4D44-92E5-CA9CFA07FEE8}" type="presParOf" srcId="{843ECDE5-50FA-49F1-A5E9-3AE5A303BB60}" destId="{A73DD3FB-65F0-4579-8636-1821452C6561}" srcOrd="10" destOrd="0" presId="urn:microsoft.com/office/officeart/2005/8/layout/cycle5"/>
    <dgm:cxn modelId="{C7FBFD26-B678-4000-9516-C24F2807F39C}" type="presParOf" srcId="{843ECDE5-50FA-49F1-A5E9-3AE5A303BB60}" destId="{3A548B6E-257F-41B5-B3D3-DE028CB0840B}" srcOrd="11" destOrd="0" presId="urn:microsoft.com/office/officeart/2005/8/layout/cycle5"/>
    <dgm:cxn modelId="{46A252BB-4567-4144-85AB-5C738D8BC282}" type="presParOf" srcId="{843ECDE5-50FA-49F1-A5E9-3AE5A303BB60}" destId="{8AB74FCC-7A06-4E21-BD64-1D8419BAAC6A}" srcOrd="12" destOrd="0" presId="urn:microsoft.com/office/officeart/2005/8/layout/cycle5"/>
    <dgm:cxn modelId="{58C980BA-9B55-4426-A618-77330EFA1885}" type="presParOf" srcId="{843ECDE5-50FA-49F1-A5E9-3AE5A303BB60}" destId="{3CC278E0-0D9B-4EC2-9AD6-D43124F898E6}" srcOrd="13" destOrd="0" presId="urn:microsoft.com/office/officeart/2005/8/layout/cycle5"/>
    <dgm:cxn modelId="{349227ED-47EF-4FB9-A9EB-C417ABCA31C3}" type="presParOf" srcId="{843ECDE5-50FA-49F1-A5E9-3AE5A303BB60}" destId="{E43B2142-976D-4FD5-B83B-117AFD1F46EF}" srcOrd="14" destOrd="0" presId="urn:microsoft.com/office/officeart/2005/8/layout/cycle5"/>
    <dgm:cxn modelId="{F5AF093C-87D3-417E-84BD-06BD5397BA44}" type="presParOf" srcId="{843ECDE5-50FA-49F1-A5E9-3AE5A303BB60}" destId="{0BDD8248-0EC6-4A83-80B7-855E5BA6F85D}" srcOrd="15" destOrd="0" presId="urn:microsoft.com/office/officeart/2005/8/layout/cycle5"/>
    <dgm:cxn modelId="{D5A65D5A-00DE-4799-A80E-CA25BB826706}" type="presParOf" srcId="{843ECDE5-50FA-49F1-A5E9-3AE5A303BB60}" destId="{68E1B4E7-DC9E-42C6-B1E6-39751921F6C9}" srcOrd="16" destOrd="0" presId="urn:microsoft.com/office/officeart/2005/8/layout/cycle5"/>
    <dgm:cxn modelId="{95D81E3E-63C8-4FFD-80CF-32A83BB5A046}" type="presParOf" srcId="{843ECDE5-50FA-49F1-A5E9-3AE5A303BB60}" destId="{2B42D5BA-21AB-45CC-A0B0-EE3FBCD08375}" srcOrd="17" destOrd="0" presId="urn:microsoft.com/office/officeart/2005/8/layout/cycle5"/>
    <dgm:cxn modelId="{9D1E8115-6E8E-4975-ADF2-97EEA7D7291D}" type="presParOf" srcId="{843ECDE5-50FA-49F1-A5E9-3AE5A303BB60}" destId="{8FCE1254-C247-4824-BF85-EA43AC56CCD3}" srcOrd="18" destOrd="0" presId="urn:microsoft.com/office/officeart/2005/8/layout/cycle5"/>
    <dgm:cxn modelId="{D92E9484-5EA9-4EE9-B9CD-43C6D5E9DE37}" type="presParOf" srcId="{843ECDE5-50FA-49F1-A5E9-3AE5A303BB60}" destId="{DF623680-C2F1-4CF5-8470-0CF962C2A53A}" srcOrd="19" destOrd="0" presId="urn:microsoft.com/office/officeart/2005/8/layout/cycle5"/>
    <dgm:cxn modelId="{F81BA482-3162-4592-B218-61B9290EBDA5}" type="presParOf" srcId="{843ECDE5-50FA-49F1-A5E9-3AE5A303BB60}" destId="{861523D8-9B47-4ED0-87B4-84135DEB9849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EE5A1-6DCB-4E07-B0A7-8AF536C9BAC5}">
      <dsp:nvSpPr>
        <dsp:cNvPr id="0" name=""/>
        <dsp:cNvSpPr/>
      </dsp:nvSpPr>
      <dsp:spPr>
        <a:xfrm>
          <a:off x="-195752" y="616758"/>
          <a:ext cx="4849279" cy="4309122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A4512B-15FA-4745-8384-7D5DCA3D7495}">
      <dsp:nvSpPr>
        <dsp:cNvPr id="0" name=""/>
        <dsp:cNvSpPr/>
      </dsp:nvSpPr>
      <dsp:spPr>
        <a:xfrm>
          <a:off x="4608524" y="656420"/>
          <a:ext cx="3866353" cy="468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Търсене на забележителности по различни критерии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Изобразяване на интегрирани  маршрути, обекти и атракции с GPS координати в/у карта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Получаване на информация за местните събития 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Ползване на съществуващи маршрути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Създаване на маршрут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Директна връзка с местен гид  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Оцека  на обекта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Коментар на туриста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Споделяне на снимки</a:t>
          </a:r>
          <a:endParaRPr lang="bg-BG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noProof="0" dirty="0" smtClean="0"/>
            <a:t>Статистически данни – брой обекти, преглеждания, посещения, отзиви </a:t>
          </a:r>
          <a:endParaRPr lang="bg-BG" sz="1800" kern="1200" noProof="0" dirty="0"/>
        </a:p>
      </dsp:txBody>
      <dsp:txXfrm>
        <a:off x="4608524" y="656420"/>
        <a:ext cx="3866353" cy="4685531"/>
      </dsp:txXfrm>
    </dsp:sp>
    <dsp:sp modelId="{0D5A66A2-A5D6-49F0-BF0C-28B3728A5D9E}">
      <dsp:nvSpPr>
        <dsp:cNvPr id="0" name=""/>
        <dsp:cNvSpPr/>
      </dsp:nvSpPr>
      <dsp:spPr>
        <a:xfrm>
          <a:off x="4624001" y="0"/>
          <a:ext cx="3872934" cy="665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ФУНКЦИОНАЛНОСТИ</a:t>
          </a:r>
          <a:endParaRPr lang="bg-BG" sz="2000" b="1" kern="1200" dirty="0"/>
        </a:p>
      </dsp:txBody>
      <dsp:txXfrm>
        <a:off x="4624001" y="0"/>
        <a:ext cx="3872934" cy="665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74E11-8220-4B02-BC86-100E7AA1FC4A}">
      <dsp:nvSpPr>
        <dsp:cNvPr id="0" name=""/>
        <dsp:cNvSpPr/>
      </dsp:nvSpPr>
      <dsp:spPr>
        <a:xfrm>
          <a:off x="0" y="1852380"/>
          <a:ext cx="2782562" cy="1407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СПОДЕЛЕНО ИЗПОЛЗВАНЕ НА ОБОРУДВАНЕТО</a:t>
          </a:r>
          <a:endParaRPr lang="bg-BG" sz="2000" kern="1200" dirty="0"/>
        </a:p>
      </dsp:txBody>
      <dsp:txXfrm>
        <a:off x="41233" y="1893613"/>
        <a:ext cx="2700096" cy="1325341"/>
      </dsp:txXfrm>
    </dsp:sp>
    <dsp:sp modelId="{113682FC-15BB-4663-8916-50D3B2CCAEBA}">
      <dsp:nvSpPr>
        <dsp:cNvPr id="0" name=""/>
        <dsp:cNvSpPr/>
      </dsp:nvSpPr>
      <dsp:spPr>
        <a:xfrm rot="18498620">
          <a:off x="2273833" y="1489978"/>
          <a:ext cx="26769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76962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kern="1200"/>
        </a:p>
      </dsp:txBody>
      <dsp:txXfrm>
        <a:off x="3545390" y="1439101"/>
        <a:ext cx="133848" cy="133848"/>
      </dsp:txXfrm>
    </dsp:sp>
    <dsp:sp modelId="{8BF18302-575A-4ECA-9319-6549F9859208}">
      <dsp:nvSpPr>
        <dsp:cNvPr id="0" name=""/>
        <dsp:cNvSpPr/>
      </dsp:nvSpPr>
      <dsp:spPr>
        <a:xfrm>
          <a:off x="4442066" y="0"/>
          <a:ext cx="3230872" cy="9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за провеждане на обучението за екскурзоводи</a:t>
          </a:r>
          <a:endParaRPr lang="bg-BG" sz="1600" kern="1200" dirty="0"/>
        </a:p>
      </dsp:txBody>
      <dsp:txXfrm>
        <a:off x="4468764" y="26698"/>
        <a:ext cx="3177476" cy="858136"/>
      </dsp:txXfrm>
    </dsp:sp>
    <dsp:sp modelId="{D86F2FD8-70BB-41E6-8258-B5E32C4A00E1}">
      <dsp:nvSpPr>
        <dsp:cNvPr id="0" name=""/>
        <dsp:cNvSpPr/>
      </dsp:nvSpPr>
      <dsp:spPr>
        <a:xfrm rot="19657327">
          <a:off x="2629818" y="2014110"/>
          <a:ext cx="196499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64992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700" kern="1200"/>
        </a:p>
      </dsp:txBody>
      <dsp:txXfrm>
        <a:off x="3563189" y="1981031"/>
        <a:ext cx="98249" cy="98249"/>
      </dsp:txXfrm>
    </dsp:sp>
    <dsp:sp modelId="{A713EA38-E4DB-4B67-A1BC-62E52B8B6CEE}">
      <dsp:nvSpPr>
        <dsp:cNvPr id="0" name=""/>
        <dsp:cNvSpPr/>
      </dsp:nvSpPr>
      <dsp:spPr>
        <a:xfrm>
          <a:off x="4442066" y="1048262"/>
          <a:ext cx="3230872" cy="9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за актуализиране на базата данни на онлайн платформата </a:t>
          </a:r>
        </a:p>
      </dsp:txBody>
      <dsp:txXfrm>
        <a:off x="4468764" y="1074960"/>
        <a:ext cx="3177476" cy="858136"/>
      </dsp:txXfrm>
    </dsp:sp>
    <dsp:sp modelId="{68E72DA5-80DB-4026-A231-A53352DFDE19}">
      <dsp:nvSpPr>
        <dsp:cNvPr id="0" name=""/>
        <dsp:cNvSpPr/>
      </dsp:nvSpPr>
      <dsp:spPr>
        <a:xfrm rot="21591729">
          <a:off x="2782560" y="2538241"/>
          <a:ext cx="165950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59508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3570826" y="2512800"/>
        <a:ext cx="82975" cy="82975"/>
      </dsp:txXfrm>
    </dsp:sp>
    <dsp:sp modelId="{D2173570-6533-4A1B-B0A0-01F7A1DF765C}">
      <dsp:nvSpPr>
        <dsp:cNvPr id="0" name=""/>
        <dsp:cNvSpPr/>
      </dsp:nvSpPr>
      <dsp:spPr>
        <a:xfrm>
          <a:off x="4442066" y="2096525"/>
          <a:ext cx="3230872" cy="9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за създаване и маркиране на нови туристически маршрути и интегрирането им в платформата</a:t>
          </a:r>
        </a:p>
      </dsp:txBody>
      <dsp:txXfrm>
        <a:off x="4468764" y="2123223"/>
        <a:ext cx="3177476" cy="858136"/>
      </dsp:txXfrm>
    </dsp:sp>
    <dsp:sp modelId="{A73AC61F-9C21-448D-BCBE-89B46F6834F5}">
      <dsp:nvSpPr>
        <dsp:cNvPr id="0" name=""/>
        <dsp:cNvSpPr/>
      </dsp:nvSpPr>
      <dsp:spPr>
        <a:xfrm rot="1930850">
          <a:off x="2631950" y="3062372"/>
          <a:ext cx="196072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60727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700" kern="1200"/>
        </a:p>
      </dsp:txBody>
      <dsp:txXfrm>
        <a:off x="3563296" y="3029400"/>
        <a:ext cx="98036" cy="98036"/>
      </dsp:txXfrm>
    </dsp:sp>
    <dsp:sp modelId="{CB483C50-711F-4FB5-B1B5-FC84F7E6EC6E}">
      <dsp:nvSpPr>
        <dsp:cNvPr id="0" name=""/>
        <dsp:cNvSpPr/>
      </dsp:nvSpPr>
      <dsp:spPr>
        <a:xfrm>
          <a:off x="4442066" y="3144787"/>
          <a:ext cx="3230872" cy="9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за маркиране и включване на нови туристически обекти и интегрирането им в платформата</a:t>
          </a:r>
        </a:p>
      </dsp:txBody>
      <dsp:txXfrm>
        <a:off x="4468764" y="3171485"/>
        <a:ext cx="3177476" cy="858136"/>
      </dsp:txXfrm>
    </dsp:sp>
    <dsp:sp modelId="{84EA3D85-7547-4AE7-B818-A6013F25879F}">
      <dsp:nvSpPr>
        <dsp:cNvPr id="0" name=""/>
        <dsp:cNvSpPr/>
      </dsp:nvSpPr>
      <dsp:spPr>
        <a:xfrm rot="3095008">
          <a:off x="2276963" y="3586503"/>
          <a:ext cx="26707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70701" y="16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kern="1200"/>
        </a:p>
      </dsp:txBody>
      <dsp:txXfrm>
        <a:off x="3545547" y="3535782"/>
        <a:ext cx="133535" cy="133535"/>
      </dsp:txXfrm>
    </dsp:sp>
    <dsp:sp modelId="{220120A4-D6BA-4F73-BCB8-F1D5AF206999}">
      <dsp:nvSpPr>
        <dsp:cNvPr id="0" name=""/>
        <dsp:cNvSpPr/>
      </dsp:nvSpPr>
      <dsp:spPr>
        <a:xfrm>
          <a:off x="4442066" y="4193050"/>
          <a:ext cx="3230872" cy="91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за организиране на туристически турове в региона и обслужване на групи при организирано посещение</a:t>
          </a:r>
          <a:endParaRPr lang="bg-BG" sz="1600" kern="1200" dirty="0"/>
        </a:p>
      </dsp:txBody>
      <dsp:txXfrm>
        <a:off x="4468764" y="4219748"/>
        <a:ext cx="3177476" cy="858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A90A8-DFAF-403C-9983-B64659E63E31}">
      <dsp:nvSpPr>
        <dsp:cNvPr id="0" name=""/>
        <dsp:cNvSpPr/>
      </dsp:nvSpPr>
      <dsp:spPr>
        <a:xfrm>
          <a:off x="2143313" y="286898"/>
          <a:ext cx="1207026" cy="7845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Лаптоп</a:t>
          </a:r>
          <a:endParaRPr lang="bg-BG" sz="1400" kern="1200" dirty="0"/>
        </a:p>
      </dsp:txBody>
      <dsp:txXfrm>
        <a:off x="2181612" y="325197"/>
        <a:ext cx="1130428" cy="707969"/>
      </dsp:txXfrm>
    </dsp:sp>
    <dsp:sp modelId="{28E1DD93-F9EB-482A-8A6E-D57CF80BC59D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3001758" y="133484"/>
              </a:moveTo>
              <a:arcTo wR="2240046" hR="2240046" stAng="17392770" swAng="772376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67F4C-40E1-4490-B8A2-D1E1DD155618}">
      <dsp:nvSpPr>
        <dsp:cNvPr id="0" name=""/>
        <dsp:cNvSpPr/>
      </dsp:nvSpPr>
      <dsp:spPr>
        <a:xfrm>
          <a:off x="3747479" y="1130299"/>
          <a:ext cx="1501371" cy="784567"/>
        </a:xfrm>
        <a:prstGeom prst="roundRect">
          <a:avLst/>
        </a:prstGeom>
        <a:gradFill rotWithShape="0">
          <a:gsLst>
            <a:gs pos="0">
              <a:schemeClr val="accent2">
                <a:hueOff val="-2105893"/>
                <a:satOff val="3549"/>
                <a:lumOff val="-4347"/>
                <a:alphaOff val="0"/>
                <a:tint val="35000"/>
                <a:satMod val="260000"/>
              </a:schemeClr>
            </a:gs>
            <a:gs pos="30000">
              <a:schemeClr val="accent2">
                <a:hueOff val="-2105893"/>
                <a:satOff val="3549"/>
                <a:lumOff val="-4347"/>
                <a:alphaOff val="0"/>
                <a:tint val="38000"/>
                <a:satMod val="260000"/>
              </a:schemeClr>
            </a:gs>
            <a:gs pos="75000">
              <a:schemeClr val="accent2">
                <a:hueOff val="-2105893"/>
                <a:satOff val="3549"/>
                <a:lumOff val="-4347"/>
                <a:alphaOff val="0"/>
                <a:tint val="55000"/>
                <a:satMod val="255000"/>
              </a:schemeClr>
            </a:gs>
            <a:gs pos="100000">
              <a:schemeClr val="accent2">
                <a:hueOff val="-2105893"/>
                <a:satOff val="3549"/>
                <a:lumOff val="-434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Мултимедиен проектор</a:t>
          </a:r>
          <a:endParaRPr lang="bg-BG" sz="1400" kern="1200" dirty="0"/>
        </a:p>
      </dsp:txBody>
      <dsp:txXfrm>
        <a:off x="3785778" y="1168598"/>
        <a:ext cx="1424773" cy="707969"/>
      </dsp:txXfrm>
    </dsp:sp>
    <dsp:sp modelId="{B61D8ED9-CB36-4794-985B-09CABEC47055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4333657" y="1443427"/>
              </a:moveTo>
              <a:arcTo wR="2240046" hR="2240046" stAng="20350091" swAng="1064485"/>
            </a:path>
          </a:pathLst>
        </a:custGeom>
        <a:noFill/>
        <a:ln w="12700" cap="flat" cmpd="sng" algn="ctr">
          <a:solidFill>
            <a:schemeClr val="accent2">
              <a:hueOff val="-2105893"/>
              <a:satOff val="3549"/>
              <a:lumOff val="-43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A3C4E-B82D-4A75-B92F-C59AAB1567DA}">
      <dsp:nvSpPr>
        <dsp:cNvPr id="0" name=""/>
        <dsp:cNvSpPr/>
      </dsp:nvSpPr>
      <dsp:spPr>
        <a:xfrm>
          <a:off x="4240738" y="3025402"/>
          <a:ext cx="1379944" cy="784567"/>
        </a:xfrm>
        <a:prstGeom prst="roundRect">
          <a:avLst/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tint val="35000"/>
                <a:satMod val="260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tint val="38000"/>
                <a:satMod val="260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tint val="55000"/>
                <a:satMod val="25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Мултимедиен екран </a:t>
          </a:r>
          <a:endParaRPr lang="bg-BG" sz="1400" kern="1200" dirty="0"/>
        </a:p>
      </dsp:txBody>
      <dsp:txXfrm>
        <a:off x="4279037" y="3063701"/>
        <a:ext cx="1303346" cy="707969"/>
      </dsp:txXfrm>
    </dsp:sp>
    <dsp:sp modelId="{F9E157A9-9B3C-4B98-B88A-630AD658097D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4217498" y="3292422"/>
              </a:moveTo>
              <a:arcTo wR="2240046" hR="2240046" stAng="1681282" swAng="835650"/>
            </a:path>
          </a:pathLst>
        </a:custGeom>
        <a:noFill/>
        <a:ln w="12700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6BC3F-0FC1-491D-82A8-84C318DC22CB}">
      <dsp:nvSpPr>
        <dsp:cNvPr id="0" name=""/>
        <dsp:cNvSpPr/>
      </dsp:nvSpPr>
      <dsp:spPr>
        <a:xfrm>
          <a:off x="3115233" y="4545158"/>
          <a:ext cx="1207026" cy="784567"/>
        </a:xfrm>
        <a:prstGeom prst="roundRect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tint val="35000"/>
                <a:satMod val="260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tint val="38000"/>
                <a:satMod val="260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tint val="55000"/>
                <a:satMod val="25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2 таблета </a:t>
          </a:r>
        </a:p>
      </dsp:txBody>
      <dsp:txXfrm>
        <a:off x="3153532" y="4583457"/>
        <a:ext cx="1130428" cy="707969"/>
      </dsp:txXfrm>
    </dsp:sp>
    <dsp:sp modelId="{3A548B6E-257F-41B5-B3D3-DE028CB0840B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2462405" y="4469029"/>
              </a:moveTo>
              <a:arcTo wR="2240046" hR="2240046" stAng="5058189" swAng="683623"/>
            </a:path>
          </a:pathLst>
        </a:custGeom>
        <a:noFill/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74FCC-7A06-4E21-BD64-1D8419BAAC6A}">
      <dsp:nvSpPr>
        <dsp:cNvPr id="0" name=""/>
        <dsp:cNvSpPr/>
      </dsp:nvSpPr>
      <dsp:spPr>
        <a:xfrm>
          <a:off x="1171393" y="4545158"/>
          <a:ext cx="1207026" cy="784567"/>
        </a:xfrm>
        <a:prstGeom prst="roundRect">
          <a:avLst/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tint val="35000"/>
                <a:satMod val="260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tint val="38000"/>
                <a:satMod val="260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tint val="55000"/>
                <a:satMod val="25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30 МР4</a:t>
          </a:r>
        </a:p>
      </dsp:txBody>
      <dsp:txXfrm>
        <a:off x="1209692" y="4583457"/>
        <a:ext cx="1130428" cy="707969"/>
      </dsp:txXfrm>
    </dsp:sp>
    <dsp:sp modelId="{E43B2142-976D-4FD5-B83B-117AFD1F46EF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574030" y="3737444"/>
              </a:moveTo>
              <a:arcTo wR="2240046" hR="2240046" stAng="8283068" swAng="835650"/>
            </a:path>
          </a:pathLst>
        </a:custGeom>
        <a:noFill/>
        <a:ln w="12700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D8248-0EC6-4A83-80B7-855E5BA6F85D}">
      <dsp:nvSpPr>
        <dsp:cNvPr id="0" name=""/>
        <dsp:cNvSpPr/>
      </dsp:nvSpPr>
      <dsp:spPr>
        <a:xfrm>
          <a:off x="-40570" y="3025402"/>
          <a:ext cx="1207026" cy="784567"/>
        </a:xfrm>
        <a:prstGeom prst="roundRect">
          <a:avLst/>
        </a:prstGeom>
        <a:gradFill rotWithShape="0">
          <a:gsLst>
            <a:gs pos="0">
              <a:schemeClr val="accent2">
                <a:hueOff val="-10529463"/>
                <a:satOff val="17747"/>
                <a:lumOff val="-21733"/>
                <a:alphaOff val="0"/>
                <a:tint val="35000"/>
                <a:satMod val="260000"/>
              </a:schemeClr>
            </a:gs>
            <a:gs pos="30000">
              <a:schemeClr val="accent2">
                <a:hueOff val="-10529463"/>
                <a:satOff val="17747"/>
                <a:lumOff val="-21733"/>
                <a:alphaOff val="0"/>
                <a:tint val="38000"/>
                <a:satMod val="260000"/>
              </a:schemeClr>
            </a:gs>
            <a:gs pos="75000">
              <a:schemeClr val="accent2">
                <a:hueOff val="-10529463"/>
                <a:satOff val="17747"/>
                <a:lumOff val="-21733"/>
                <a:alphaOff val="0"/>
                <a:tint val="55000"/>
                <a:satMod val="255000"/>
              </a:schemeClr>
            </a:gs>
            <a:gs pos="100000">
              <a:schemeClr val="accent2">
                <a:hueOff val="-10529463"/>
                <a:satOff val="17747"/>
                <a:lumOff val="-2173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2 </a:t>
          </a:r>
          <a:r>
            <a:rPr lang="en-US" sz="1400" kern="1200" dirty="0" smtClean="0"/>
            <a:t>GPS</a:t>
          </a:r>
          <a:endParaRPr lang="bg-BG" sz="1400" kern="1200" dirty="0" smtClean="0"/>
        </a:p>
      </dsp:txBody>
      <dsp:txXfrm>
        <a:off x="-2271" y="3063701"/>
        <a:ext cx="1130428" cy="707969"/>
      </dsp:txXfrm>
    </dsp:sp>
    <dsp:sp modelId="{2B42D5BA-21AB-45CC-A0B0-EE3FBCD08375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3257" y="2119282"/>
              </a:moveTo>
              <a:arcTo wR="2240046" hR="2240046" stAng="10985424" swAng="1064485"/>
            </a:path>
          </a:pathLst>
        </a:custGeom>
        <a:noFill/>
        <a:ln w="12700" cap="flat" cmpd="sng" algn="ctr">
          <a:solidFill>
            <a:schemeClr val="accent2">
              <a:hueOff val="-10529463"/>
              <a:satOff val="17747"/>
              <a:lumOff val="-217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E1254-C247-4824-BF85-EA43AC56CCD3}">
      <dsp:nvSpPr>
        <dsp:cNvPr id="0" name=""/>
        <dsp:cNvSpPr/>
      </dsp:nvSpPr>
      <dsp:spPr>
        <a:xfrm>
          <a:off x="391974" y="1130299"/>
          <a:ext cx="1207026" cy="784567"/>
        </a:xfrm>
        <a:prstGeom prst="round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60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tint val="38000"/>
                <a:satMod val="260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tint val="55000"/>
                <a:satMod val="25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Дигитален апарат</a:t>
          </a:r>
        </a:p>
      </dsp:txBody>
      <dsp:txXfrm>
        <a:off x="430273" y="1168598"/>
        <a:ext cx="1130428" cy="707969"/>
      </dsp:txXfrm>
    </dsp:sp>
    <dsp:sp modelId="{861523D8-9B47-4ED0-87B4-84135DEB9849}">
      <dsp:nvSpPr>
        <dsp:cNvPr id="0" name=""/>
        <dsp:cNvSpPr/>
      </dsp:nvSpPr>
      <dsp:spPr>
        <a:xfrm>
          <a:off x="506779" y="679182"/>
          <a:ext cx="4480093" cy="4480093"/>
        </a:xfrm>
        <a:custGeom>
          <a:avLst/>
          <a:gdLst/>
          <a:ahLst/>
          <a:cxnLst/>
          <a:rect l="0" t="0" r="0" b="0"/>
          <a:pathLst>
            <a:path>
              <a:moveTo>
                <a:pt x="1028158" y="356131"/>
              </a:moveTo>
              <a:arcTo wR="2240046" hR="2240046" stAng="14234855" swAng="772376"/>
            </a:path>
          </a:pathLst>
        </a:custGeom>
        <a:noFill/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7D20-3071-4671-9C23-33544F8634BA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139F-7DCD-4C96-AB69-3EB263A08F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838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E679AE-AF41-41A3-84A7-0A3781EC13B0}" type="datetimeFigureOut">
              <a:rPr lang="bg-BG" smtClean="0"/>
              <a:t>1.6.2017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3160DE-408A-4FB3-A42A-C8E830E510BF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  <p:sldLayoutId id="21474853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ocus.eu/" TargetMode="External"/><Relationship Id="rId2" Type="http://schemas.openxmlformats.org/officeDocument/2006/relationships/hyperlink" Target="mailto:nafocustrumyan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kalamadevski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6480720" cy="3140761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Устойчивото развитие на туризма 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b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актив 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за трансгранично сближаване и просперитет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CB006.1.22.122</a:t>
            </a: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691680" y="6040010"/>
            <a:ext cx="5791007" cy="744821"/>
          </a:xfrm>
        </p:spPr>
        <p:txBody>
          <a:bodyPr>
            <a:noAutofit/>
          </a:bodyPr>
          <a:lstStyle/>
          <a:p>
            <a:pPr algn="ctr"/>
            <a:r>
              <a:rPr lang="bg-BG" sz="1400" b="0" i="1" cap="none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Проектът се съ-финансира от Европейския съюз чрез Програмата за трансгранично сътрудничество ИНТЕРРЕГ ИПП България – Македония</a:t>
            </a:r>
            <a:endParaRPr lang="bg-BG" sz="1400" b="0" i="1" cap="none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Картина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99537"/>
            <a:ext cx="5040560" cy="13321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cxnSp>
        <p:nvCxnSpPr>
          <p:cNvPr id="10" name="Право съединение 9"/>
          <p:cNvCxnSpPr/>
          <p:nvPr/>
        </p:nvCxnSpPr>
        <p:spPr>
          <a:xfrm>
            <a:off x="755576" y="5877272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237312"/>
            <a:ext cx="834178" cy="46210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53781"/>
            <a:ext cx="543410" cy="5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/>
              <a:t>Очаквани </a:t>
            </a:r>
            <a:r>
              <a:rPr lang="bg-BG" b="1" dirty="0" smtClean="0"/>
              <a:t>резултати (</a:t>
            </a:r>
            <a:r>
              <a:rPr lang="en-US" b="1" dirty="0" smtClean="0"/>
              <a:t>7</a:t>
            </a:r>
            <a:r>
              <a:rPr lang="bg-BG" b="1" dirty="0" smtClean="0"/>
              <a:t>)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491376" y="1029150"/>
            <a:ext cx="6024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bg-BG" sz="2400" dirty="0" smtClean="0">
                <a:solidFill>
                  <a:schemeClr val="accent1"/>
                </a:solidFill>
              </a:rPr>
              <a:t>Създадени нови туристически продукти и услуги </a:t>
            </a:r>
            <a:endParaRPr lang="bg-BG" sz="2400" dirty="0">
              <a:solidFill>
                <a:schemeClr val="accent1"/>
              </a:solidFill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"/>
          </p:nvPr>
        </p:nvSpPr>
        <p:spPr>
          <a:xfrm>
            <a:off x="2408986" y="2276872"/>
            <a:ext cx="5924399" cy="3888432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Електронен екскурзовод – нов вид услуга</a:t>
            </a:r>
          </a:p>
          <a:p>
            <a:r>
              <a:rPr lang="bg-BG" dirty="0" smtClean="0"/>
              <a:t>Два регионални </a:t>
            </a:r>
            <a:r>
              <a:rPr lang="bg-BG" dirty="0"/>
              <a:t>туристически </a:t>
            </a:r>
            <a:r>
              <a:rPr lang="bg-BG" dirty="0" smtClean="0"/>
              <a:t>маршрута с дигитална разходка, промоционален клип и брошура</a:t>
            </a:r>
          </a:p>
          <a:p>
            <a:r>
              <a:rPr lang="bg-BG" dirty="0" smtClean="0"/>
              <a:t>Регистър на контакти с местни гидове (разказвачи) и аниматори в туризма</a:t>
            </a:r>
          </a:p>
          <a:p>
            <a:r>
              <a:rPr lang="bg-BG" dirty="0" smtClean="0"/>
              <a:t>Ръководство за гидове  и аниматори в туризма.</a:t>
            </a:r>
          </a:p>
          <a:p>
            <a:pPr marL="0" indent="0" algn="just">
              <a:buNone/>
            </a:pPr>
            <a:endParaRPr lang="bg-BG" sz="1900" dirty="0" smtClean="0"/>
          </a:p>
          <a:p>
            <a:pPr marL="0" indent="0">
              <a:buNone/>
            </a:pPr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6" y="3933056"/>
            <a:ext cx="1262527" cy="10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Свързано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928"/>
            <a:ext cx="2286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0"/>
          <a:stretch/>
        </p:blipFill>
        <p:spPr>
          <a:xfrm>
            <a:off x="971600" y="5229200"/>
            <a:ext cx="1372927" cy="859084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6667" r="9405" b="18095"/>
          <a:stretch/>
        </p:blipFill>
        <p:spPr>
          <a:xfrm>
            <a:off x="753031" y="3065478"/>
            <a:ext cx="1398379" cy="819877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10494" b="5941"/>
          <a:stretch/>
        </p:blipFill>
        <p:spPr>
          <a:xfrm>
            <a:off x="586485" y="2208463"/>
            <a:ext cx="1821508" cy="7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тат с изображение за маркети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b="14090"/>
          <a:stretch/>
        </p:blipFill>
        <p:spPr bwMode="auto">
          <a:xfrm>
            <a:off x="1403648" y="5325761"/>
            <a:ext cx="6192688" cy="15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bg-BG" b="1" dirty="0"/>
              <a:t>Очаквани </a:t>
            </a:r>
            <a:r>
              <a:rPr lang="bg-BG" b="1" dirty="0" smtClean="0"/>
              <a:t>резултати (</a:t>
            </a:r>
            <a:r>
              <a:rPr lang="en-US" b="1" dirty="0" smtClean="0"/>
              <a:t>8</a:t>
            </a:r>
            <a:r>
              <a:rPr lang="bg-BG" b="1" dirty="0" smtClean="0"/>
              <a:t>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578371" y="1432024"/>
            <a:ext cx="7200800" cy="37233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 smtClean="0"/>
              <a:t>Проведени </a:t>
            </a:r>
            <a:r>
              <a:rPr lang="bg-BG" sz="2000" dirty="0"/>
              <a:t>два регионални туристически форума в </a:t>
            </a:r>
            <a:r>
              <a:rPr lang="bg-BG" sz="2000" dirty="0" smtClean="0"/>
              <a:t>в Благоевград </a:t>
            </a:r>
            <a:r>
              <a:rPr lang="bg-BG" sz="2000" dirty="0"/>
              <a:t>и </a:t>
            </a:r>
            <a:r>
              <a:rPr lang="bg-BG" sz="2000" dirty="0" smtClean="0"/>
              <a:t>Пехчево.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 smtClean="0"/>
              <a:t>Публично представяне на платформата.</a:t>
            </a:r>
            <a:endParaRPr lang="bg-BG" sz="2000" dirty="0"/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 smtClean="0"/>
              <a:t>Промотирани </a:t>
            </a:r>
            <a:r>
              <a:rPr lang="bg-BG" sz="2000" dirty="0"/>
              <a:t>туристически </a:t>
            </a:r>
            <a:r>
              <a:rPr lang="bg-BG" sz="2000" dirty="0" smtClean="0"/>
              <a:t>маршрути чрез създадени </a:t>
            </a:r>
            <a:r>
              <a:rPr lang="bg-BG" sz="2000" dirty="0"/>
              <a:t>дигитална разходка и рекламен клип за </a:t>
            </a:r>
            <a:r>
              <a:rPr lang="bg-BG" sz="2000" dirty="0" smtClean="0"/>
              <a:t>всеки от тях.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 smtClean="0"/>
              <a:t>Официално подписване на Меморандум за партньорство между организации и институции от България и Македония за развитие на устойчив туризъм в трансграничния регион. </a:t>
            </a:r>
          </a:p>
          <a:p>
            <a:pPr lvl="1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bg-BG" sz="2000" dirty="0" smtClean="0"/>
              <a:t>Проведени </a:t>
            </a:r>
            <a:r>
              <a:rPr lang="bg-BG" sz="2000" dirty="0"/>
              <a:t>две заключителни пресконференции за представяне </a:t>
            </a:r>
            <a:r>
              <a:rPr lang="bg-BG" sz="2000" dirty="0" smtClean="0"/>
              <a:t>на резултатите от проекта.</a:t>
            </a:r>
            <a:endParaRPr lang="bg-BG" sz="20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791580" y="987943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g-BG" sz="2000" dirty="0">
                <a:solidFill>
                  <a:schemeClr val="accent1"/>
                </a:solidFill>
              </a:rPr>
              <a:t>Промоционални форуми и кампании 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9204" r="19571" b="10786"/>
          <a:stretch/>
        </p:blipFill>
        <p:spPr>
          <a:xfrm>
            <a:off x="7064781" y="-74738"/>
            <a:ext cx="207921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bg-BG" b="1" dirty="0" smtClean="0"/>
              <a:t>Очаквани резултати (</a:t>
            </a:r>
            <a:r>
              <a:rPr lang="en-US" b="1" dirty="0" smtClean="0"/>
              <a:t>9</a:t>
            </a:r>
            <a:r>
              <a:rPr lang="bg-BG" b="1" dirty="0" smtClean="0"/>
              <a:t>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547664" y="1293354"/>
            <a:ext cx="4665476" cy="50405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bg-BG" dirty="0">
                <a:solidFill>
                  <a:schemeClr val="accent1"/>
                </a:solidFill>
              </a:rPr>
              <a:t>РАБОТА В МРЕЖА</a:t>
            </a:r>
          </a:p>
          <a:p>
            <a:pPr marL="114300" indent="0" algn="ctr">
              <a:buNone/>
            </a:pPr>
            <a:endParaRPr lang="bg-BG" sz="2000" b="1" dirty="0" smtClean="0"/>
          </a:p>
        </p:txBody>
      </p:sp>
      <p:sp>
        <p:nvSpPr>
          <p:cNvPr id="8" name="Контейнер за съдържание 2"/>
          <p:cNvSpPr txBox="1">
            <a:spLocks/>
          </p:cNvSpPr>
          <p:nvPr/>
        </p:nvSpPr>
        <p:spPr>
          <a:xfrm>
            <a:off x="449288" y="1988840"/>
            <a:ext cx="8168926" cy="42484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dirty="0" smtClean="0"/>
              <a:t>За съвместно администриране</a:t>
            </a:r>
          </a:p>
          <a:p>
            <a:pPr marL="0" indent="0" algn="just">
              <a:buNone/>
            </a:pPr>
            <a:r>
              <a:rPr lang="bg-BG" dirty="0"/>
              <a:t> </a:t>
            </a:r>
            <a:r>
              <a:rPr lang="bg-BG" dirty="0" smtClean="0"/>
              <a:t>   </a:t>
            </a:r>
            <a:r>
              <a:rPr lang="bg-BG" dirty="0"/>
              <a:t>и управление на </a:t>
            </a:r>
            <a:r>
              <a:rPr lang="bg-BG" dirty="0" smtClean="0"/>
              <a:t>платформата</a:t>
            </a:r>
            <a:r>
              <a:rPr lang="bg-BG" dirty="0"/>
              <a:t>; </a:t>
            </a:r>
            <a:endParaRPr lang="bg-BG" dirty="0" smtClean="0"/>
          </a:p>
          <a:p>
            <a:pPr algn="just"/>
            <a:r>
              <a:rPr lang="bg-BG" dirty="0" smtClean="0"/>
              <a:t>За </a:t>
            </a:r>
            <a:r>
              <a:rPr lang="bg-BG" dirty="0"/>
              <a:t>поддържане на актуална база данни за туристически обекти и маршрути, продукти и услуги, предлагани в </a:t>
            </a:r>
            <a:r>
              <a:rPr lang="bg-BG" dirty="0" smtClean="0"/>
              <a:t>сектора</a:t>
            </a:r>
            <a:r>
              <a:rPr lang="en-US" dirty="0" smtClean="0"/>
              <a:t>;</a:t>
            </a:r>
            <a:endParaRPr lang="bg-BG" dirty="0" smtClean="0"/>
          </a:p>
          <a:p>
            <a:pPr algn="just"/>
            <a:r>
              <a:rPr lang="bg-BG" dirty="0" smtClean="0"/>
              <a:t>За утвърждаване </a:t>
            </a:r>
            <a:r>
              <a:rPr lang="bg-BG" dirty="0"/>
              <a:t>на онлайн платформата като надежден източник на информация и необходимост за всеки </a:t>
            </a:r>
            <a:r>
              <a:rPr lang="bg-BG" dirty="0" smtClean="0"/>
              <a:t>турист</a:t>
            </a:r>
            <a:r>
              <a:rPr lang="en-US" dirty="0" smtClean="0"/>
              <a:t>;</a:t>
            </a:r>
            <a:endParaRPr lang="bg-BG" dirty="0"/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bg-BG" sz="2400" dirty="0"/>
              <a:t>За развитието на устойчив туризъм </a:t>
            </a:r>
            <a:r>
              <a:rPr lang="bg-BG" sz="2400" dirty="0" smtClean="0"/>
              <a:t> </a:t>
            </a: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bg-BG" sz="2400" dirty="0" smtClean="0"/>
              <a:t>– </a:t>
            </a:r>
            <a:r>
              <a:rPr lang="bg-BG" sz="2400" dirty="0"/>
              <a:t>актив за трансгранично сближаване и </a:t>
            </a:r>
            <a:endParaRPr lang="bg-BG" sz="2400" dirty="0" smtClean="0"/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bg-BG" sz="2400" dirty="0"/>
              <a:t> </a:t>
            </a:r>
            <a:r>
              <a:rPr lang="bg-BG" sz="2400" dirty="0" smtClean="0"/>
              <a:t>  просперитет.</a:t>
            </a:r>
            <a:endParaRPr lang="bg-BG" sz="2400" dirty="0"/>
          </a:p>
        </p:txBody>
      </p:sp>
      <p:pic>
        <p:nvPicPr>
          <p:cNvPr id="2050" name="Picture 2" descr="Свързано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4034"/>
            <a:ext cx="1262456" cy="1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228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01837"/>
            <a:ext cx="2558922" cy="19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762328" cy="563389"/>
          </a:xfrm>
        </p:spPr>
        <p:txBody>
          <a:bodyPr/>
          <a:lstStyle/>
          <a:p>
            <a:pPr algn="ctr"/>
            <a:r>
              <a:rPr lang="bg-BG" b="1" dirty="0"/>
              <a:t>Проектни партньори</a:t>
            </a:r>
            <a:endParaRPr lang="bg-BG" dirty="0"/>
          </a:p>
        </p:txBody>
      </p:sp>
      <p:sp>
        <p:nvSpPr>
          <p:cNvPr id="8" name="Контейнер за съдържание 2"/>
          <p:cNvSpPr txBox="1">
            <a:spLocks/>
          </p:cNvSpPr>
          <p:nvPr/>
        </p:nvSpPr>
        <p:spPr>
          <a:xfrm>
            <a:off x="6156176" y="3089108"/>
            <a:ext cx="2160240" cy="120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endParaRPr lang="bg-BG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44060"/>
              </p:ext>
            </p:extLst>
          </p:nvPr>
        </p:nvGraphicFramePr>
        <p:xfrm>
          <a:off x="1043608" y="1687028"/>
          <a:ext cx="676875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300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Водещ партньор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/PP1/</a:t>
                      </a:r>
                      <a:endParaRPr lang="bg-BG" sz="1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Партньор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/PP2/</a:t>
                      </a:r>
                      <a:endParaRPr lang="bg-BG" sz="1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3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Сдружение НА ФОКУС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Сдружение ЛЕШКИ</a:t>
                      </a:r>
                    </a:p>
                  </a:txBody>
                  <a:tcPr/>
                </a:tc>
              </a:tr>
              <a:tr h="304561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80000"/>
                        </a:lnSpc>
                        <a:buNone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Република България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БЮР Македония</a:t>
                      </a:r>
                    </a:p>
                  </a:txBody>
                  <a:tcPr/>
                </a:tc>
              </a:tr>
              <a:tr h="304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Област Благоевград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Източен регион</a:t>
                      </a:r>
                    </a:p>
                  </a:txBody>
                  <a:tcPr/>
                </a:tc>
              </a:tr>
              <a:tr h="225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2825 Струмяни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2330 Берово</a:t>
                      </a:r>
                    </a:p>
                  </a:txBody>
                  <a:tcPr marL="68580" marR="68580" marT="0" marB="0"/>
                </a:tc>
              </a:tr>
              <a:tr h="225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тел: +359 888 208 308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Пиринска 22, Берово</a:t>
                      </a:r>
                    </a:p>
                  </a:txBody>
                  <a:tcPr marL="68580" marR="68580" marT="0" marB="0"/>
                </a:tc>
              </a:tr>
              <a:tr h="225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nafocu.strumyani@gmail.com</a:t>
                      </a:r>
                      <a:endParaRPr lang="bg-BG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тел: + 389 (0)70 312 377</a:t>
                      </a:r>
                    </a:p>
                  </a:txBody>
                  <a:tcPr marL="68580" marR="68580" marT="0" marB="0"/>
                </a:tc>
              </a:tr>
              <a:tr h="2252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www.nafocus.eu</a:t>
                      </a:r>
                      <a:endParaRPr lang="bg-BG" sz="1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bg-BG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dkalamadevski@gmail.com</a:t>
                      </a:r>
                      <a:endParaRPr lang="bg-BG" sz="1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971600" y="5085184"/>
            <a:ext cx="6912768" cy="122413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bg-BG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Благодаря за вниманието!</a:t>
            </a:r>
          </a:p>
          <a:p>
            <a:pPr marL="0" indent="0" algn="ctr">
              <a:buNone/>
            </a:pPr>
            <a:endParaRPr lang="bg-BG" sz="19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bg-BG" sz="1900" dirty="0" smtClean="0">
                <a:solidFill>
                  <a:schemeClr val="tx2"/>
                </a:solidFill>
              </a:rPr>
              <a:t>Янислава </a:t>
            </a:r>
            <a:r>
              <a:rPr lang="bg-BG" sz="1900" dirty="0">
                <a:solidFill>
                  <a:schemeClr val="tx2"/>
                </a:solidFill>
              </a:rPr>
              <a:t>Вангелова - Ръководител на </a:t>
            </a:r>
            <a:r>
              <a:rPr lang="bg-BG" sz="1900" dirty="0" smtClean="0">
                <a:solidFill>
                  <a:schemeClr val="tx2"/>
                </a:solidFill>
              </a:rPr>
              <a:t>проекта</a:t>
            </a:r>
          </a:p>
          <a:p>
            <a:pPr marL="0" indent="0" algn="ctr">
              <a:buNone/>
            </a:pPr>
            <a:r>
              <a:rPr lang="bg-BG" sz="1900" dirty="0">
                <a:solidFill>
                  <a:schemeClr val="tx2"/>
                </a:solidFill>
              </a:rPr>
              <a:t>г</a:t>
            </a:r>
            <a:r>
              <a:rPr lang="bg-BG" sz="1900" dirty="0" smtClean="0">
                <a:solidFill>
                  <a:schemeClr val="tx2"/>
                </a:solidFill>
              </a:rPr>
              <a:t>р. Копривщица,  1 юни 2017</a:t>
            </a:r>
            <a:endParaRPr lang="bg-BG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 smtClean="0"/>
              <a:t>ОСНОВНИ ДАННИ 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755576" y="3573016"/>
            <a:ext cx="7139136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dirty="0" smtClean="0"/>
              <a:t> </a:t>
            </a:r>
            <a:r>
              <a:rPr lang="bg-BG" sz="1800" b="1" dirty="0" smtClean="0"/>
              <a:t>Бюджет на проекта</a:t>
            </a:r>
            <a:r>
              <a:rPr lang="bg-BG" sz="1800" dirty="0" smtClean="0"/>
              <a:t> - 118 812.25 евро </a:t>
            </a:r>
          </a:p>
          <a:p>
            <a:r>
              <a:rPr lang="bg-BG" sz="1800" dirty="0" smtClean="0"/>
              <a:t>Бюджет на Водещ партньор – 61 233.71 евро</a:t>
            </a:r>
          </a:p>
          <a:p>
            <a:r>
              <a:rPr lang="bg-BG" sz="1800" dirty="0" smtClean="0"/>
              <a:t>Бюджет на партньор – 57 578.54 евро</a:t>
            </a:r>
          </a:p>
          <a:p>
            <a:pPr marL="0" indent="0">
              <a:buNone/>
            </a:pPr>
            <a:r>
              <a:rPr lang="bg-BG" sz="1800" b="1" dirty="0" smtClean="0"/>
              <a:t>Срок на договор:</a:t>
            </a:r>
            <a:r>
              <a:rPr lang="bg-BG" sz="1800" dirty="0" smtClean="0"/>
              <a:t> 15 месеца </a:t>
            </a:r>
          </a:p>
          <a:p>
            <a:pPr marL="0" indent="0">
              <a:buNone/>
            </a:pPr>
            <a:r>
              <a:rPr lang="bg-BG" sz="1800" b="1" dirty="0" smtClean="0"/>
              <a:t>Период на изпълнение:</a:t>
            </a:r>
            <a:r>
              <a:rPr lang="bg-BG" sz="1800" dirty="0" smtClean="0"/>
              <a:t>  18.10.2016 – 17.01.2018</a:t>
            </a:r>
          </a:p>
          <a:p>
            <a:pPr marL="0" indent="0">
              <a:buNone/>
            </a:pPr>
            <a:r>
              <a:rPr lang="bg-BG" sz="1800" b="1" dirty="0" smtClean="0"/>
              <a:t>Териториален обхват: </a:t>
            </a:r>
            <a:endParaRPr lang="bg-BG" sz="1800" dirty="0" smtClean="0"/>
          </a:p>
          <a:p>
            <a:r>
              <a:rPr lang="bg-BG" sz="1800" dirty="0" smtClean="0"/>
              <a:t>Република България, Област Благоевград</a:t>
            </a:r>
          </a:p>
          <a:p>
            <a:r>
              <a:rPr lang="bg-BG" sz="1800" dirty="0" smtClean="0"/>
              <a:t>Република Македония, Източен регион</a:t>
            </a:r>
          </a:p>
        </p:txBody>
      </p:sp>
      <p:pic>
        <p:nvPicPr>
          <p:cNvPr id="5" name="Picture 2" descr="Резултат с изображение за ц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2061"/>
            <a:ext cx="2271329" cy="16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елефна рамка 16"/>
          <p:cNvSpPr/>
          <p:nvPr/>
        </p:nvSpPr>
        <p:spPr>
          <a:xfrm>
            <a:off x="2586338" y="1021292"/>
            <a:ext cx="6192688" cy="2354062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ОБЩА ЦЕЛ</a:t>
            </a: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Засилване </a:t>
            </a:r>
            <a:r>
              <a:rPr lang="bg-BG" dirty="0">
                <a:solidFill>
                  <a:schemeClr val="tx1"/>
                </a:solidFill>
              </a:rPr>
              <a:t>на трансграничното сътрудничество между хората и институциите в региона с цел съвместното справяне с общи предизвикателства и използване на неоползотворения потенциал за развитие на трансграничния регион.</a:t>
            </a:r>
          </a:p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ЦЕЛИВИ ГРУПИ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"/>
          </p:nvPr>
        </p:nvSpPr>
        <p:spPr>
          <a:xfrm>
            <a:off x="612775" y="2276872"/>
            <a:ext cx="6923112" cy="3456384"/>
          </a:xfrm>
        </p:spPr>
        <p:txBody>
          <a:bodyPr>
            <a:normAutofit/>
          </a:bodyPr>
          <a:lstStyle/>
          <a:p>
            <a:pPr algn="just"/>
            <a:r>
              <a:rPr lang="bg-BG" sz="2000" dirty="0"/>
              <a:t>местни власти</a:t>
            </a:r>
          </a:p>
          <a:p>
            <a:pPr algn="just"/>
            <a:r>
              <a:rPr lang="bg-BG" sz="2000" dirty="0" smtClean="0"/>
              <a:t>туристически фирми и туроператори</a:t>
            </a:r>
          </a:p>
          <a:p>
            <a:pPr algn="just"/>
            <a:r>
              <a:rPr lang="bg-BG" sz="2000" dirty="0" smtClean="0"/>
              <a:t>туристически </a:t>
            </a:r>
            <a:r>
              <a:rPr lang="bg-BG" sz="2000" dirty="0"/>
              <a:t>информационни центрове (</a:t>
            </a:r>
            <a:r>
              <a:rPr lang="bg-BG" sz="2000" dirty="0" smtClean="0"/>
              <a:t>ТИЦ)</a:t>
            </a:r>
          </a:p>
          <a:p>
            <a:pPr algn="just"/>
            <a:r>
              <a:rPr lang="bg-BG" sz="2000" dirty="0" smtClean="0"/>
              <a:t>представители </a:t>
            </a:r>
            <a:r>
              <a:rPr lang="bg-BG" sz="2000" dirty="0"/>
              <a:t>на МСП, работещи в сферата на туризма и обслужването на туристическия </a:t>
            </a:r>
            <a:r>
              <a:rPr lang="bg-BG" sz="2000" dirty="0" smtClean="0"/>
              <a:t>поток</a:t>
            </a:r>
          </a:p>
          <a:p>
            <a:pPr algn="just"/>
            <a:r>
              <a:rPr lang="bg-BG" sz="2000" dirty="0"/>
              <a:t>н</a:t>
            </a:r>
            <a:r>
              <a:rPr lang="bg-BG" sz="2000" dirty="0" smtClean="0"/>
              <a:t>еправителствени организации (НПО)</a:t>
            </a:r>
          </a:p>
          <a:p>
            <a:pPr algn="just"/>
            <a:r>
              <a:rPr lang="bg-BG" sz="2000" dirty="0" smtClean="0"/>
              <a:t>представители </a:t>
            </a:r>
            <a:r>
              <a:rPr lang="bg-BG" sz="2000" dirty="0"/>
              <a:t>на културни институции /музеи, галерии и </a:t>
            </a:r>
            <a:r>
              <a:rPr lang="bg-BG" sz="2000" dirty="0" smtClean="0"/>
              <a:t>др./ и занаятчии</a:t>
            </a:r>
          </a:p>
        </p:txBody>
      </p:sp>
      <p:sp>
        <p:nvSpPr>
          <p:cNvPr id="4" name="AutoShape 2" descr="Резултат с изображение за целеви груп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4" descr="Резултат с изображение за целеви груп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5" name="Picture 7" descr="Резултат с изображение за целеви гру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738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 smtClean="0"/>
              <a:t>Очаквани резултати (1)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899591" y="1916832"/>
            <a:ext cx="6984776" cy="4176464"/>
          </a:xfrm>
        </p:spPr>
        <p:txBody>
          <a:bodyPr>
            <a:noAutofit/>
          </a:bodyPr>
          <a:lstStyle/>
          <a:p>
            <a:pPr algn="just"/>
            <a:r>
              <a:rPr lang="bg-BG" sz="2000" dirty="0" smtClean="0"/>
              <a:t>Проучена, анализирана </a:t>
            </a:r>
            <a:r>
              <a:rPr lang="bg-BG" sz="2000" dirty="0"/>
              <a:t>и </a:t>
            </a:r>
            <a:r>
              <a:rPr lang="bg-BG" sz="2000" dirty="0" smtClean="0"/>
              <a:t>систематизирана информация </a:t>
            </a:r>
            <a:r>
              <a:rPr lang="bg-BG" sz="2000" dirty="0"/>
              <a:t>за създадените и предлаганите </a:t>
            </a:r>
            <a:r>
              <a:rPr lang="bg-BG" sz="2000" dirty="0" smtClean="0"/>
              <a:t>туристически </a:t>
            </a:r>
            <a:r>
              <a:rPr lang="bg-BG" sz="2000" dirty="0"/>
              <a:t>маршрути в </a:t>
            </a:r>
            <a:r>
              <a:rPr lang="bg-BG" sz="2000" dirty="0" smtClean="0"/>
              <a:t>област </a:t>
            </a:r>
            <a:r>
              <a:rPr lang="bg-BG" sz="2000" dirty="0"/>
              <a:t>Благоевград (България) и Източен регион (Македония</a:t>
            </a:r>
            <a:r>
              <a:rPr lang="bg-BG" sz="2000" dirty="0" smtClean="0"/>
              <a:t>);</a:t>
            </a:r>
            <a:endParaRPr lang="bg-BG" sz="2000" dirty="0"/>
          </a:p>
          <a:p>
            <a:pPr lvl="0" algn="just"/>
            <a:r>
              <a:rPr lang="bg-BG" sz="2000" dirty="0"/>
              <a:t>Създадена база данни с унифицирана информация за </a:t>
            </a:r>
            <a:r>
              <a:rPr lang="bg-BG" sz="2000" dirty="0" smtClean="0"/>
              <a:t>забележителностите </a:t>
            </a:r>
            <a:r>
              <a:rPr lang="bg-BG" sz="2000" dirty="0"/>
              <a:t>в </a:t>
            </a:r>
            <a:r>
              <a:rPr lang="bg-BG" sz="2000" dirty="0" smtClean="0"/>
              <a:t>региона, </a:t>
            </a:r>
            <a:r>
              <a:rPr lang="bg-BG" sz="2000" dirty="0"/>
              <a:t>с GPS координати, които ще се </a:t>
            </a:r>
            <a:r>
              <a:rPr lang="bg-BG" sz="2000" dirty="0" smtClean="0"/>
              <a:t>изобразяват чрез онлайн плагформа  </a:t>
            </a:r>
            <a:r>
              <a:rPr lang="bg-BG" sz="2000" dirty="0"/>
              <a:t>върху Google Map с маркери и възможност за визуализиране на текстова, фото и видео информация;</a:t>
            </a:r>
          </a:p>
          <a:p>
            <a:pPr lvl="0" algn="just"/>
            <a:r>
              <a:rPr lang="bg-BG" sz="2000" dirty="0"/>
              <a:t>Разработен единен стандарт за създаване на нови  туристически </a:t>
            </a:r>
            <a:r>
              <a:rPr lang="bg-BG" sz="2000" dirty="0" smtClean="0"/>
              <a:t>маршрути, </a:t>
            </a:r>
            <a:r>
              <a:rPr lang="bg-BG" sz="2000" dirty="0"/>
              <a:t>като отделни </a:t>
            </a:r>
            <a:r>
              <a:rPr lang="bg-BG" sz="2000" dirty="0" smtClean="0"/>
              <a:t>услуги, </a:t>
            </a:r>
            <a:r>
              <a:rPr lang="bg-BG" sz="2000" dirty="0"/>
              <a:t>и популяризирането им в платформата </a:t>
            </a:r>
          </a:p>
          <a:p>
            <a:pPr lvl="0" algn="just"/>
            <a:endParaRPr lang="bg-BG" sz="20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467544" y="980728"/>
            <a:ext cx="5976664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/>
            <a:r>
              <a:rPr lang="bg-BG" sz="2000" dirty="0" smtClean="0">
                <a:solidFill>
                  <a:schemeClr val="accent1"/>
                </a:solidFill>
              </a:rPr>
              <a:t>Създадена обща </a:t>
            </a:r>
            <a:r>
              <a:rPr lang="bg-BG" sz="2000" dirty="0">
                <a:solidFill>
                  <a:schemeClr val="accent1"/>
                </a:solidFill>
              </a:rPr>
              <a:t>бази данни </a:t>
            </a:r>
            <a:r>
              <a:rPr lang="bg-BG" sz="2000" dirty="0" smtClean="0">
                <a:solidFill>
                  <a:schemeClr val="accent1"/>
                </a:solidFill>
              </a:rPr>
              <a:t>и онлайн платформа за забележителностите в региона</a:t>
            </a:r>
            <a:endParaRPr lang="bg-BG" sz="2000" dirty="0">
              <a:solidFill>
                <a:schemeClr val="accent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2053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10494" b="5941"/>
          <a:stretch/>
        </p:blipFill>
        <p:spPr>
          <a:xfrm>
            <a:off x="5334671" y="5746604"/>
            <a:ext cx="2862262" cy="11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 smtClean="0"/>
              <a:t>Очаквани резултати (2)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10494" b="5941"/>
          <a:stretch/>
        </p:blipFill>
        <p:spPr>
          <a:xfrm>
            <a:off x="4860032" y="260648"/>
            <a:ext cx="3941829" cy="1530584"/>
          </a:xfrm>
          <a:prstGeom prst="rect">
            <a:avLst/>
          </a:prstGeom>
        </p:spPr>
      </p:pic>
      <p:sp>
        <p:nvSpPr>
          <p:cNvPr id="9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7467600" cy="4176464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bg-BG" sz="2000" dirty="0" smtClean="0"/>
              <a:t>Представени природни, исторически и културни забележителности на </a:t>
            </a:r>
            <a:r>
              <a:rPr lang="bg-BG" sz="2000" dirty="0"/>
              <a:t>едно място;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2000" dirty="0" smtClean="0"/>
              <a:t>Предлаганите </a:t>
            </a:r>
            <a:r>
              <a:rPr lang="bg-BG" sz="2000" dirty="0"/>
              <a:t>туристически маршрути, обекти и </a:t>
            </a:r>
            <a:r>
              <a:rPr lang="bg-BG" sz="2000" dirty="0" smtClean="0"/>
              <a:t>атракциони ще бъдат по-видими </a:t>
            </a:r>
            <a:r>
              <a:rPr lang="bg-BG" sz="2000" dirty="0"/>
              <a:t>и </a:t>
            </a:r>
            <a:r>
              <a:rPr lang="bg-BG" sz="2000" dirty="0" smtClean="0"/>
              <a:t>по-достъпни сред </a:t>
            </a:r>
            <a:r>
              <a:rPr lang="bg-BG" sz="2000" dirty="0"/>
              <a:t>по-голям брой потенциални </a:t>
            </a:r>
            <a:r>
              <a:rPr lang="bg-BG" sz="2000" dirty="0" smtClean="0"/>
              <a:t>туристи;</a:t>
            </a:r>
            <a:endParaRPr lang="bg-BG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bg-BG" sz="2000" dirty="0" smtClean="0"/>
              <a:t>Принос </a:t>
            </a:r>
            <a:r>
              <a:rPr lang="bg-BG" sz="2000" dirty="0"/>
              <a:t>за увеличаване на посещаемостта </a:t>
            </a:r>
            <a:r>
              <a:rPr lang="bg-BG" sz="2000" dirty="0" smtClean="0"/>
              <a:t>на отделните населени места; </a:t>
            </a:r>
            <a:endParaRPr lang="bg-BG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bg-BG" sz="2000" dirty="0"/>
              <a:t>Подпомогнато развитието на сектора и повишаването на доходите на населението;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2000" dirty="0" smtClean="0"/>
              <a:t>Принос за по-балансирано разпределение </a:t>
            </a:r>
            <a:r>
              <a:rPr lang="bg-BG" sz="2000" dirty="0"/>
              <a:t>на туристопотока и устойчиво развитие на целогодишен туризъм</a:t>
            </a:r>
            <a:r>
              <a:rPr lang="bg-BG" sz="2000" dirty="0" smtClean="0"/>
              <a:t>.</a:t>
            </a:r>
            <a:endParaRPr lang="bg-BG" sz="1200" dirty="0"/>
          </a:p>
          <a:p>
            <a:pPr>
              <a:buFontTx/>
              <a:buChar char="-"/>
            </a:pPr>
            <a:endParaRPr lang="bg-BG" sz="1200" dirty="0" smtClean="0"/>
          </a:p>
          <a:p>
            <a:pPr>
              <a:buFontTx/>
              <a:buChar char="-"/>
            </a:pP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41287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9846" y="116632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 smtClean="0"/>
              <a:t>Очаквани резултати (3)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10494" b="5941"/>
          <a:stretch/>
        </p:blipFill>
        <p:spPr>
          <a:xfrm>
            <a:off x="683568" y="2937925"/>
            <a:ext cx="3490078" cy="1355171"/>
          </a:xfrm>
          <a:prstGeom prst="rect">
            <a:avLst/>
          </a:prstGeom>
        </p:spPr>
      </p:pic>
      <p:sp>
        <p:nvSpPr>
          <p:cNvPr id="9" name="Контейнер за съдържание 2"/>
          <p:cNvSpPr txBox="1">
            <a:spLocks/>
          </p:cNvSpPr>
          <p:nvPr/>
        </p:nvSpPr>
        <p:spPr>
          <a:xfrm>
            <a:off x="4716016" y="2600936"/>
            <a:ext cx="3384376" cy="273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g-BG" b="0" dirty="0" smtClean="0"/>
          </a:p>
          <a:p>
            <a:endParaRPr lang="bg-BG" sz="3200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3876805455"/>
              </p:ext>
            </p:extLst>
          </p:nvPr>
        </p:nvGraphicFramePr>
        <p:xfrm>
          <a:off x="323528" y="764704"/>
          <a:ext cx="8496944" cy="552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Картина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54487"/>
            <a:ext cx="3816424" cy="5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езултат с изображение за развит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3975"/>
          <a:stretch/>
        </p:blipFill>
        <p:spPr bwMode="auto">
          <a:xfrm>
            <a:off x="6516216" y="0"/>
            <a:ext cx="216243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14120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/>
              <a:t>Очаквани резултати </a:t>
            </a:r>
            <a:r>
              <a:rPr lang="bg-BG" b="1" dirty="0" smtClean="0"/>
              <a:t>(4)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861734" y="985272"/>
            <a:ext cx="654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bg-BG" sz="2000" b="1" dirty="0" smtClean="0">
                <a:solidFill>
                  <a:schemeClr val="accent1"/>
                </a:solidFill>
              </a:rPr>
              <a:t>Трансгранични събития </a:t>
            </a:r>
          </a:p>
          <a:p>
            <a:pPr marL="11430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(</a:t>
            </a:r>
            <a:r>
              <a:rPr lang="bg-BG" sz="2000" b="1" dirty="0" smtClean="0">
                <a:solidFill>
                  <a:schemeClr val="accent1"/>
                </a:solidFill>
              </a:rPr>
              <a:t>обучения, семинари, уебинари</a:t>
            </a:r>
            <a:r>
              <a:rPr lang="en-US" sz="2000" b="1" dirty="0" smtClean="0">
                <a:solidFill>
                  <a:schemeClr val="accent1"/>
                </a:solidFill>
              </a:rPr>
              <a:t>)</a:t>
            </a:r>
            <a:endParaRPr lang="bg-BG" sz="2000" dirty="0">
              <a:solidFill>
                <a:schemeClr val="accent1"/>
              </a:solidFill>
            </a:endParaRPr>
          </a:p>
        </p:txBody>
      </p:sp>
      <p:sp>
        <p:nvSpPr>
          <p:cNvPr id="7" name="Контейнер за съдържание 2"/>
          <p:cNvSpPr txBox="1">
            <a:spLocks/>
          </p:cNvSpPr>
          <p:nvPr/>
        </p:nvSpPr>
        <p:spPr>
          <a:xfrm>
            <a:off x="891151" y="2132856"/>
            <a:ext cx="6984776" cy="38884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sz="2000" dirty="0" smtClean="0"/>
              <a:t>Обхванати 170 представители на целевите групи</a:t>
            </a:r>
            <a:r>
              <a:rPr lang="en-US" sz="2000" dirty="0"/>
              <a:t>;</a:t>
            </a:r>
            <a:endParaRPr lang="bg-BG" sz="2000" dirty="0" smtClean="0"/>
          </a:p>
          <a:p>
            <a:pPr marL="0" indent="0" algn="just">
              <a:buNone/>
            </a:pPr>
            <a:endParaRPr lang="bg-BG" sz="2000" dirty="0" smtClean="0"/>
          </a:p>
          <a:p>
            <a:pPr algn="just"/>
            <a:r>
              <a:rPr lang="bg-BG" sz="2000" dirty="0" smtClean="0">
                <a:solidFill>
                  <a:prstClr val="black"/>
                </a:solidFill>
              </a:rPr>
              <a:t>Повишени знания и умения на целевите групи и стимулиране на развитието им на местно ниво в сектора с цел създаване на стабилни работни места чрез инвестиции в човешкия капитал</a:t>
            </a:r>
            <a:r>
              <a:rPr lang="en-US" sz="2000" dirty="0" smtClean="0">
                <a:solidFill>
                  <a:prstClr val="black"/>
                </a:solidFill>
              </a:rPr>
              <a:t>;</a:t>
            </a:r>
          </a:p>
          <a:p>
            <a:pPr algn="just"/>
            <a:endParaRPr lang="bg-BG" sz="2000" dirty="0" smtClean="0">
              <a:solidFill>
                <a:prstClr val="black"/>
              </a:solidFill>
            </a:endParaRPr>
          </a:p>
          <a:p>
            <a:pPr algn="just"/>
            <a:r>
              <a:rPr lang="bg-BG" sz="2000" dirty="0" smtClean="0">
                <a:solidFill>
                  <a:prstClr val="black"/>
                </a:solidFill>
              </a:rPr>
              <a:t>Подобряване на качествето на обслужване и засилване на частната инициатива в сферата на туризма.</a:t>
            </a:r>
          </a:p>
          <a:p>
            <a:pPr algn="just"/>
            <a:endParaRPr lang="bg-BG" sz="2000" dirty="0" smtClean="0"/>
          </a:p>
          <a:p>
            <a:pPr algn="just"/>
            <a:endParaRPr lang="bg-BG" sz="2000" dirty="0" smtClean="0"/>
          </a:p>
          <a:p>
            <a:pPr algn="just"/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4745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bg-BG" b="1" dirty="0"/>
              <a:t>Очаквани резултати </a:t>
            </a:r>
            <a:r>
              <a:rPr lang="bg-BG" b="1" dirty="0" smtClean="0"/>
              <a:t>(5)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166367" cy="41764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000" dirty="0" smtClean="0"/>
              <a:t>Проведено обучение в Берово на  тема: „Използване на ИКТ за развитие на туристическия бизнес и работа в мрежа“ с 45 участика от 35 организации и институции от региона;</a:t>
            </a:r>
          </a:p>
          <a:p>
            <a:pPr lvl="0" algn="just"/>
            <a:r>
              <a:rPr lang="bg-BG" sz="2000" dirty="0" smtClean="0"/>
              <a:t>Проведен уъркшоп в Мелник на тема: „Развитие на предприемачеството в туризма“ за 40 лица от уязвими групи на пазара на труда;</a:t>
            </a:r>
          </a:p>
          <a:p>
            <a:pPr lvl="0" algn="just">
              <a:buClr>
                <a:srgbClr val="FE8637"/>
              </a:buClr>
            </a:pPr>
            <a:r>
              <a:rPr lang="bg-BG" sz="2000" dirty="0" smtClean="0"/>
              <a:t>Осъществени два уебинара на тема „Работа с общата онлайн платформа“ за администраторите от България и Македония;</a:t>
            </a:r>
          </a:p>
          <a:p>
            <a:pPr lvl="0" algn="just">
              <a:buClr>
                <a:srgbClr val="FE8637"/>
              </a:buClr>
            </a:pPr>
            <a:r>
              <a:rPr lang="bg-BG" sz="2000" dirty="0" smtClean="0"/>
              <a:t>Проведено </a:t>
            </a:r>
            <a:r>
              <a:rPr lang="bg-BG" sz="2000" dirty="0"/>
              <a:t>обучение за гидове и аниматори в </a:t>
            </a:r>
            <a:r>
              <a:rPr lang="bg-BG" sz="2000" dirty="0" smtClean="0"/>
              <a:t>туризма на </a:t>
            </a:r>
            <a:r>
              <a:rPr lang="bg-BG" sz="2000" dirty="0"/>
              <a:t>тема</a:t>
            </a:r>
            <a:r>
              <a:rPr lang="bg-BG" sz="2000" dirty="0" smtClean="0"/>
              <a:t>: „</a:t>
            </a:r>
            <a:r>
              <a:rPr lang="bg-BG" sz="2000" dirty="0"/>
              <a:t>Пътят от създаването до представянето на туристически маршрут</a:t>
            </a:r>
            <a:r>
              <a:rPr lang="bg-BG" sz="2000" dirty="0" smtClean="0"/>
              <a:t>“ – </a:t>
            </a:r>
            <a:r>
              <a:rPr lang="bg-BG" sz="2000" dirty="0"/>
              <a:t>паралелно от двете страни на границата /Разлог и Щип/</a:t>
            </a:r>
            <a:r>
              <a:rPr lang="bg-BG" sz="2000" dirty="0" smtClean="0"/>
              <a:t> с ползване на разработено по проекта Ръководство за гидове и аниматори в туризма;</a:t>
            </a:r>
          </a:p>
          <a:p>
            <a:pPr lvl="0" algn="just"/>
            <a:endParaRPr lang="bg-BG" sz="2000" dirty="0" smtClean="0"/>
          </a:p>
          <a:p>
            <a:pPr marL="0" indent="0" algn="just">
              <a:buNone/>
            </a:pPr>
            <a:endParaRPr lang="bg-BG" sz="2000" dirty="0" smtClean="0"/>
          </a:p>
          <a:p>
            <a:pPr algn="just"/>
            <a:endParaRPr lang="bg-BG" sz="2000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971600" y="954098"/>
            <a:ext cx="622947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bg-BG" sz="2000" b="1" dirty="0" smtClean="0">
                <a:solidFill>
                  <a:schemeClr val="accent1"/>
                </a:solidFill>
              </a:rPr>
              <a:t>Трансгранични събития </a:t>
            </a:r>
          </a:p>
          <a:p>
            <a:pPr marL="11430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(</a:t>
            </a:r>
            <a:r>
              <a:rPr lang="bg-BG" sz="2000" b="1" dirty="0" smtClean="0">
                <a:solidFill>
                  <a:schemeClr val="accent1"/>
                </a:solidFill>
              </a:rPr>
              <a:t>обучения, семинари, уебинари)</a:t>
            </a:r>
            <a:endParaRPr lang="bg-BG" sz="2000" dirty="0">
              <a:solidFill>
                <a:schemeClr val="accent1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182"/>
            <a:ext cx="2028056" cy="2028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378">
            <a:off x="620721" y="5636879"/>
            <a:ext cx="2284394" cy="9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bg-BG" b="1" dirty="0" smtClean="0"/>
              <a:t>Очаквани резултати (</a:t>
            </a:r>
            <a:r>
              <a:rPr lang="en-US" b="1" dirty="0"/>
              <a:t>6</a:t>
            </a:r>
            <a:r>
              <a:rPr lang="bg-BG" b="1" dirty="0" smtClean="0"/>
              <a:t>)</a:t>
            </a:r>
            <a:endParaRPr lang="bg-BG" dirty="0"/>
          </a:p>
        </p:txBody>
      </p:sp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1078858669"/>
              </p:ext>
            </p:extLst>
          </p:nvPr>
        </p:nvGraphicFramePr>
        <p:xfrm>
          <a:off x="1331640" y="1268760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а 8"/>
          <p:cNvGraphicFramePr/>
          <p:nvPr>
            <p:extLst>
              <p:ext uri="{D42A27DB-BD31-4B8C-83A1-F6EECF244321}">
                <p14:modId xmlns:p14="http://schemas.microsoft.com/office/powerpoint/2010/main" val="548818062"/>
              </p:ext>
            </p:extLst>
          </p:nvPr>
        </p:nvGraphicFramePr>
        <p:xfrm>
          <a:off x="72008" y="908720"/>
          <a:ext cx="55801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33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1135</TotalTime>
  <Words>864</Words>
  <Application>Microsoft Office PowerPoint</Application>
  <PresentationFormat>Презентация на цял екран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Изискани</vt:lpstr>
      <vt:lpstr>Проект  „Устойчивото развитие на туризма –  актив за трансгранично сближаване и просперитет“  No CB006.1.22.122</vt:lpstr>
      <vt:lpstr>ОСНОВНИ ДАННИ </vt:lpstr>
      <vt:lpstr>ЦЕЛИВИ ГРУПИ</vt:lpstr>
      <vt:lpstr>Очаквани резултати (1)</vt:lpstr>
      <vt:lpstr>Очаквани резултати (2)</vt:lpstr>
      <vt:lpstr>Очаквани резултати (3)</vt:lpstr>
      <vt:lpstr>Очаквани резултати (4)</vt:lpstr>
      <vt:lpstr>Очаквани резултати (5)</vt:lpstr>
      <vt:lpstr>Очаквани резултати (6)</vt:lpstr>
      <vt:lpstr>Очаквани резултати (7)</vt:lpstr>
      <vt:lpstr>Очаквани резултати (8)</vt:lpstr>
      <vt:lpstr>Очаквани резултати (9)</vt:lpstr>
      <vt:lpstr>Проектни партньори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„Устойчивото развитие на туризма - актив за трансгранично сближаване и просперитет“ No CB006.1.22.122</dc:title>
  <dc:creator>Yani</dc:creator>
  <cp:lastModifiedBy>Yani</cp:lastModifiedBy>
  <cp:revision>80</cp:revision>
  <cp:lastPrinted>2017-05-31T22:07:14Z</cp:lastPrinted>
  <dcterms:created xsi:type="dcterms:W3CDTF">2016-11-10T12:16:13Z</dcterms:created>
  <dcterms:modified xsi:type="dcterms:W3CDTF">2017-06-01T05:59:51Z</dcterms:modified>
</cp:coreProperties>
</file>